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 id="2147483972" r:id="rId2"/>
    <p:sldMasterId id="2147483984" r:id="rId3"/>
  </p:sldMasterIdLst>
  <p:notesMasterIdLst>
    <p:notesMasterId r:id="rId38"/>
  </p:notesMasterIdLst>
  <p:handoutMasterIdLst>
    <p:handoutMasterId r:id="rId39"/>
  </p:handoutMasterIdLst>
  <p:sldIdLst>
    <p:sldId id="256" r:id="rId4"/>
    <p:sldId id="257" r:id="rId5"/>
    <p:sldId id="298" r:id="rId6"/>
    <p:sldId id="258" r:id="rId7"/>
    <p:sldId id="267" r:id="rId8"/>
    <p:sldId id="261" r:id="rId9"/>
    <p:sldId id="268" r:id="rId10"/>
    <p:sldId id="270" r:id="rId11"/>
    <p:sldId id="271" r:id="rId12"/>
    <p:sldId id="272" r:id="rId13"/>
    <p:sldId id="273" r:id="rId14"/>
    <p:sldId id="274" r:id="rId15"/>
    <p:sldId id="269" r:id="rId16"/>
    <p:sldId id="259" r:id="rId17"/>
    <p:sldId id="299" r:id="rId18"/>
    <p:sldId id="275" r:id="rId19"/>
    <p:sldId id="276" r:id="rId20"/>
    <p:sldId id="277" r:id="rId21"/>
    <p:sldId id="278" r:id="rId22"/>
    <p:sldId id="279" r:id="rId23"/>
    <p:sldId id="284" r:id="rId24"/>
    <p:sldId id="300" r:id="rId25"/>
    <p:sldId id="285" r:id="rId26"/>
    <p:sldId id="287" r:id="rId27"/>
    <p:sldId id="265" r:id="rId28"/>
    <p:sldId id="296" r:id="rId29"/>
    <p:sldId id="288" r:id="rId30"/>
    <p:sldId id="295" r:id="rId31"/>
    <p:sldId id="293" r:id="rId32"/>
    <p:sldId id="289" r:id="rId33"/>
    <p:sldId id="290" r:id="rId34"/>
    <p:sldId id="291" r:id="rId35"/>
    <p:sldId id="294" r:id="rId36"/>
    <p:sldId id="266" r:id="rId37"/>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17" autoAdjust="0"/>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61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1DD8658-9C3A-4339-8081-C221A25E5412}"/>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de-DE" altLang="de-DE"/>
              <a:t>Stressmanagement</a:t>
            </a:r>
          </a:p>
        </p:txBody>
      </p:sp>
      <p:sp>
        <p:nvSpPr>
          <p:cNvPr id="23555" name="Rectangle 3">
            <a:extLst>
              <a:ext uri="{FF2B5EF4-FFF2-40B4-BE49-F238E27FC236}">
                <a16:creationId xmlns:a16="http://schemas.microsoft.com/office/drawing/2014/main" id="{0101FA53-D349-44E7-8E27-F8C219C51D9C}"/>
              </a:ext>
            </a:extLst>
          </p:cNvPr>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r>
              <a:rPr lang="de-DE" altLang="de-DE"/>
              <a:t>Österreichische Rettungshundebrigade</a:t>
            </a:r>
          </a:p>
        </p:txBody>
      </p:sp>
      <p:sp>
        <p:nvSpPr>
          <p:cNvPr id="23556" name="Rectangle 4">
            <a:extLst>
              <a:ext uri="{FF2B5EF4-FFF2-40B4-BE49-F238E27FC236}">
                <a16:creationId xmlns:a16="http://schemas.microsoft.com/office/drawing/2014/main" id="{894F49BD-5868-43F2-80AD-C0353A00B900}"/>
              </a:ext>
            </a:extLst>
          </p:cNvPr>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de-DE" altLang="de-DE"/>
              <a:t>Andreas Thürriedl 2005</a:t>
            </a:r>
          </a:p>
        </p:txBody>
      </p:sp>
      <p:sp>
        <p:nvSpPr>
          <p:cNvPr id="23557" name="Rectangle 5">
            <a:extLst>
              <a:ext uri="{FF2B5EF4-FFF2-40B4-BE49-F238E27FC236}">
                <a16:creationId xmlns:a16="http://schemas.microsoft.com/office/drawing/2014/main" id="{238F7214-A9A4-4B3C-9160-74BAAC9406A9}"/>
              </a:ext>
            </a:extLst>
          </p:cNvPr>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3A5A05CD-1E5F-4755-9ADE-FC27C47CDD4E}"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1E70C79-FC45-483C-ADAF-D1187933DB48}"/>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de-DE" altLang="de-DE"/>
              <a:t>Stressmanagement</a:t>
            </a:r>
          </a:p>
        </p:txBody>
      </p:sp>
      <p:sp>
        <p:nvSpPr>
          <p:cNvPr id="21507" name="Rectangle 3">
            <a:extLst>
              <a:ext uri="{FF2B5EF4-FFF2-40B4-BE49-F238E27FC236}">
                <a16:creationId xmlns:a16="http://schemas.microsoft.com/office/drawing/2014/main" id="{ADFABCC9-9E1E-4648-A53E-13B5F5ADEE1C}"/>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r>
              <a:rPr lang="de-DE" altLang="de-DE"/>
              <a:t>Österreichische Rettungshundebrigade</a:t>
            </a:r>
          </a:p>
        </p:txBody>
      </p:sp>
      <p:sp>
        <p:nvSpPr>
          <p:cNvPr id="17412" name="Rectangle 4">
            <a:extLst>
              <a:ext uri="{FF2B5EF4-FFF2-40B4-BE49-F238E27FC236}">
                <a16:creationId xmlns:a16="http://schemas.microsoft.com/office/drawing/2014/main" id="{7838EF59-0B97-449E-A731-7D490951E8F2}"/>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a:extLst>
              <a:ext uri="{FF2B5EF4-FFF2-40B4-BE49-F238E27FC236}">
                <a16:creationId xmlns:a16="http://schemas.microsoft.com/office/drawing/2014/main" id="{BB9693AB-1B3F-445F-8E30-2547E0E4735E}"/>
              </a:ext>
            </a:extLst>
          </p:cNvPr>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21510" name="Rectangle 6">
            <a:extLst>
              <a:ext uri="{FF2B5EF4-FFF2-40B4-BE49-F238E27FC236}">
                <a16:creationId xmlns:a16="http://schemas.microsoft.com/office/drawing/2014/main" id="{B3C90F14-664D-4F75-8456-0428BFEC6EA9}"/>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de-DE" altLang="de-DE"/>
              <a:t>Andreas Thürriedl 2005</a:t>
            </a:r>
          </a:p>
        </p:txBody>
      </p:sp>
      <p:sp>
        <p:nvSpPr>
          <p:cNvPr id="21511" name="Rectangle 7">
            <a:extLst>
              <a:ext uri="{FF2B5EF4-FFF2-40B4-BE49-F238E27FC236}">
                <a16:creationId xmlns:a16="http://schemas.microsoft.com/office/drawing/2014/main" id="{8DA57B65-97E6-496C-A4C3-D5D3D0582D2A}"/>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3F3524B-76AB-44F3-A2D3-B48CFFAE82F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1E3E97A-C461-4364-A563-1A93135596F2}"/>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20483" name="Rectangle 3">
            <a:extLst>
              <a:ext uri="{FF2B5EF4-FFF2-40B4-BE49-F238E27FC236}">
                <a16:creationId xmlns:a16="http://schemas.microsoft.com/office/drawing/2014/main" id="{B582E007-0569-4BD2-8772-3EE0F7541291}"/>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20484" name="Rectangle 6">
            <a:extLst>
              <a:ext uri="{FF2B5EF4-FFF2-40B4-BE49-F238E27FC236}">
                <a16:creationId xmlns:a16="http://schemas.microsoft.com/office/drawing/2014/main" id="{16896B4F-6B15-4DD6-B3DB-0E97A5DD42BC}"/>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20485" name="Rectangle 7">
            <a:extLst>
              <a:ext uri="{FF2B5EF4-FFF2-40B4-BE49-F238E27FC236}">
                <a16:creationId xmlns:a16="http://schemas.microsoft.com/office/drawing/2014/main" id="{12214E80-D101-4A3C-B5D3-20DBD840583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C2F9E78-D920-46FF-8021-95AB0CD07C53}" type="slidenum">
              <a:rPr lang="de-DE" altLang="de-DE" smtClean="0">
                <a:latin typeface="Arial" panose="020B0604020202020204" pitchFamily="34" charset="0"/>
              </a:rPr>
              <a:pPr fontAlgn="base">
                <a:spcBef>
                  <a:spcPct val="0"/>
                </a:spcBef>
                <a:spcAft>
                  <a:spcPct val="0"/>
                </a:spcAft>
              </a:pPr>
              <a:t>1</a:t>
            </a:fld>
            <a:endParaRPr lang="de-DE" altLang="de-DE">
              <a:latin typeface="Arial" panose="020B0604020202020204" pitchFamily="34" charset="0"/>
            </a:endParaRPr>
          </a:p>
        </p:txBody>
      </p:sp>
      <p:sp>
        <p:nvSpPr>
          <p:cNvPr id="20486" name="Rectangle 2">
            <a:extLst>
              <a:ext uri="{FF2B5EF4-FFF2-40B4-BE49-F238E27FC236}">
                <a16:creationId xmlns:a16="http://schemas.microsoft.com/office/drawing/2014/main" id="{9D5C01B4-2D08-4183-B111-808D48854399}"/>
              </a:ext>
            </a:extLst>
          </p:cNvPr>
          <p:cNvSpPr>
            <a:spLocks noGrp="1" noRot="1" noChangeAspect="1" noChangeArrowheads="1" noTextEdit="1"/>
          </p:cNvSpPr>
          <p:nvPr>
            <p:ph type="sldImg"/>
          </p:nvPr>
        </p:nvSpPr>
        <p:spPr>
          <a:ln/>
        </p:spPr>
      </p:sp>
      <p:sp>
        <p:nvSpPr>
          <p:cNvPr id="20487" name="Rectangle 3">
            <a:extLst>
              <a:ext uri="{FF2B5EF4-FFF2-40B4-BE49-F238E27FC236}">
                <a16:creationId xmlns:a16="http://schemas.microsoft.com/office/drawing/2014/main" id="{23445F30-126F-4F8D-8618-CC180DFB939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B88C3D8-988F-46B5-BF99-70C1DFBA5696}"/>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39939" name="Rectangle 3">
            <a:extLst>
              <a:ext uri="{FF2B5EF4-FFF2-40B4-BE49-F238E27FC236}">
                <a16:creationId xmlns:a16="http://schemas.microsoft.com/office/drawing/2014/main" id="{A4FBA958-AE21-48E0-9BF2-505BCCF450F6}"/>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39940" name="Rectangle 6">
            <a:extLst>
              <a:ext uri="{FF2B5EF4-FFF2-40B4-BE49-F238E27FC236}">
                <a16:creationId xmlns:a16="http://schemas.microsoft.com/office/drawing/2014/main" id="{3943C36A-5649-4C4D-BE25-5F2300E177DB}"/>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39941" name="Rectangle 7">
            <a:extLst>
              <a:ext uri="{FF2B5EF4-FFF2-40B4-BE49-F238E27FC236}">
                <a16:creationId xmlns:a16="http://schemas.microsoft.com/office/drawing/2014/main" id="{822EA23B-943A-4C5F-AFA2-05C2A70401D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4B9FCC0-A4C0-4F27-8856-AD0375B29CDB}" type="slidenum">
              <a:rPr lang="de-DE" altLang="de-DE" smtClean="0">
                <a:latin typeface="Arial" panose="020B0604020202020204" pitchFamily="34" charset="0"/>
              </a:rPr>
              <a:pPr fontAlgn="base">
                <a:spcBef>
                  <a:spcPct val="0"/>
                </a:spcBef>
                <a:spcAft>
                  <a:spcPct val="0"/>
                </a:spcAft>
              </a:pPr>
              <a:t>11</a:t>
            </a:fld>
            <a:endParaRPr lang="de-DE" altLang="de-DE">
              <a:latin typeface="Arial" panose="020B0604020202020204" pitchFamily="34" charset="0"/>
            </a:endParaRPr>
          </a:p>
        </p:txBody>
      </p:sp>
      <p:sp>
        <p:nvSpPr>
          <p:cNvPr id="39942" name="Rectangle 2">
            <a:extLst>
              <a:ext uri="{FF2B5EF4-FFF2-40B4-BE49-F238E27FC236}">
                <a16:creationId xmlns:a16="http://schemas.microsoft.com/office/drawing/2014/main" id="{D9AFDA12-D1E4-4B79-801E-2CAAE46486B7}"/>
              </a:ext>
            </a:extLst>
          </p:cNvPr>
          <p:cNvSpPr>
            <a:spLocks noGrp="1" noRot="1" noChangeAspect="1" noChangeArrowheads="1" noTextEdit="1"/>
          </p:cNvSpPr>
          <p:nvPr>
            <p:ph type="sldImg"/>
          </p:nvPr>
        </p:nvSpPr>
        <p:spPr>
          <a:ln/>
        </p:spPr>
      </p:sp>
      <p:sp>
        <p:nvSpPr>
          <p:cNvPr id="39943" name="Rectangle 3">
            <a:extLst>
              <a:ext uri="{FF2B5EF4-FFF2-40B4-BE49-F238E27FC236}">
                <a16:creationId xmlns:a16="http://schemas.microsoft.com/office/drawing/2014/main" id="{8BECD616-2DB2-40C6-AFFE-9AB6EF3063B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07C60DC-089C-4E86-8025-D6D48E12B4ED}"/>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41987" name="Rectangle 3">
            <a:extLst>
              <a:ext uri="{FF2B5EF4-FFF2-40B4-BE49-F238E27FC236}">
                <a16:creationId xmlns:a16="http://schemas.microsoft.com/office/drawing/2014/main" id="{5F04240F-9C48-48ED-B014-F20A8408BB29}"/>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41988" name="Rectangle 6">
            <a:extLst>
              <a:ext uri="{FF2B5EF4-FFF2-40B4-BE49-F238E27FC236}">
                <a16:creationId xmlns:a16="http://schemas.microsoft.com/office/drawing/2014/main" id="{ECA02F12-B6CA-490E-9F32-9D0FB8F66FB0}"/>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41989" name="Rectangle 7">
            <a:extLst>
              <a:ext uri="{FF2B5EF4-FFF2-40B4-BE49-F238E27FC236}">
                <a16:creationId xmlns:a16="http://schemas.microsoft.com/office/drawing/2014/main" id="{9A7190FE-9B4C-43F9-BB08-16918363AC4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FDED4BA-A4B5-45F6-B8E9-F9ECC30D5583}" type="slidenum">
              <a:rPr lang="de-DE" altLang="de-DE" smtClean="0">
                <a:latin typeface="Arial" panose="020B0604020202020204" pitchFamily="34" charset="0"/>
              </a:rPr>
              <a:pPr fontAlgn="base">
                <a:spcBef>
                  <a:spcPct val="0"/>
                </a:spcBef>
                <a:spcAft>
                  <a:spcPct val="0"/>
                </a:spcAft>
              </a:pPr>
              <a:t>12</a:t>
            </a:fld>
            <a:endParaRPr lang="de-DE" altLang="de-DE">
              <a:latin typeface="Arial" panose="020B0604020202020204" pitchFamily="34" charset="0"/>
            </a:endParaRPr>
          </a:p>
        </p:txBody>
      </p:sp>
      <p:sp>
        <p:nvSpPr>
          <p:cNvPr id="41990" name="Rectangle 2">
            <a:extLst>
              <a:ext uri="{FF2B5EF4-FFF2-40B4-BE49-F238E27FC236}">
                <a16:creationId xmlns:a16="http://schemas.microsoft.com/office/drawing/2014/main" id="{F653552F-029F-43E0-8E6B-C3F7C128279A}"/>
              </a:ext>
            </a:extLst>
          </p:cNvPr>
          <p:cNvSpPr>
            <a:spLocks noGrp="1" noRot="1" noChangeAspect="1" noChangeArrowheads="1" noTextEdit="1"/>
          </p:cNvSpPr>
          <p:nvPr>
            <p:ph type="sldImg"/>
          </p:nvPr>
        </p:nvSpPr>
        <p:spPr>
          <a:ln/>
        </p:spPr>
      </p:sp>
      <p:sp>
        <p:nvSpPr>
          <p:cNvPr id="41991" name="Rectangle 3">
            <a:extLst>
              <a:ext uri="{FF2B5EF4-FFF2-40B4-BE49-F238E27FC236}">
                <a16:creationId xmlns:a16="http://schemas.microsoft.com/office/drawing/2014/main" id="{86614518-12EC-4885-A56C-8072E291836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F59EAD2-D9C3-4004-8354-7303C5ECB678}"/>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44035" name="Rectangle 3">
            <a:extLst>
              <a:ext uri="{FF2B5EF4-FFF2-40B4-BE49-F238E27FC236}">
                <a16:creationId xmlns:a16="http://schemas.microsoft.com/office/drawing/2014/main" id="{117B2287-2463-45FF-A1CD-8C459BFBAE47}"/>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44036" name="Rectangle 6">
            <a:extLst>
              <a:ext uri="{FF2B5EF4-FFF2-40B4-BE49-F238E27FC236}">
                <a16:creationId xmlns:a16="http://schemas.microsoft.com/office/drawing/2014/main" id="{1B39868D-5172-4C0E-AAB3-A85BE6442AD0}"/>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44037" name="Rectangle 7">
            <a:extLst>
              <a:ext uri="{FF2B5EF4-FFF2-40B4-BE49-F238E27FC236}">
                <a16:creationId xmlns:a16="http://schemas.microsoft.com/office/drawing/2014/main" id="{E12D5CC4-A07C-4618-BA56-9E659B804E1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4ED90EA-09B5-46F0-9FCA-C5D1011AD1C2}" type="slidenum">
              <a:rPr lang="de-DE" altLang="de-DE" smtClean="0">
                <a:latin typeface="Arial" panose="020B0604020202020204" pitchFamily="34" charset="0"/>
              </a:rPr>
              <a:pPr fontAlgn="base">
                <a:spcBef>
                  <a:spcPct val="0"/>
                </a:spcBef>
                <a:spcAft>
                  <a:spcPct val="0"/>
                </a:spcAft>
              </a:pPr>
              <a:t>13</a:t>
            </a:fld>
            <a:endParaRPr lang="de-DE" altLang="de-DE">
              <a:latin typeface="Arial" panose="020B0604020202020204" pitchFamily="34" charset="0"/>
            </a:endParaRPr>
          </a:p>
        </p:txBody>
      </p:sp>
      <p:sp>
        <p:nvSpPr>
          <p:cNvPr id="44038" name="Rectangle 2">
            <a:extLst>
              <a:ext uri="{FF2B5EF4-FFF2-40B4-BE49-F238E27FC236}">
                <a16:creationId xmlns:a16="http://schemas.microsoft.com/office/drawing/2014/main" id="{A1541ADD-4B0F-4E99-BA30-6B63AC608CEC}"/>
              </a:ext>
            </a:extLst>
          </p:cNvPr>
          <p:cNvSpPr>
            <a:spLocks noGrp="1" noRot="1" noChangeAspect="1" noChangeArrowheads="1" noTextEdit="1"/>
          </p:cNvSpPr>
          <p:nvPr>
            <p:ph type="sldImg"/>
          </p:nvPr>
        </p:nvSpPr>
        <p:spPr>
          <a:ln/>
        </p:spPr>
      </p:sp>
      <p:sp>
        <p:nvSpPr>
          <p:cNvPr id="44039" name="Rectangle 3">
            <a:extLst>
              <a:ext uri="{FF2B5EF4-FFF2-40B4-BE49-F238E27FC236}">
                <a16:creationId xmlns:a16="http://schemas.microsoft.com/office/drawing/2014/main" id="{C2C8E650-8B3C-4058-864C-3BA7B356E4B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71466EE-B903-413F-A29C-AE3ADE4D6B3A}"/>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46083" name="Rectangle 3">
            <a:extLst>
              <a:ext uri="{FF2B5EF4-FFF2-40B4-BE49-F238E27FC236}">
                <a16:creationId xmlns:a16="http://schemas.microsoft.com/office/drawing/2014/main" id="{3D0109C3-6275-490F-93F4-EB952992DF5D}"/>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46084" name="Rectangle 6">
            <a:extLst>
              <a:ext uri="{FF2B5EF4-FFF2-40B4-BE49-F238E27FC236}">
                <a16:creationId xmlns:a16="http://schemas.microsoft.com/office/drawing/2014/main" id="{68721AB9-00C2-4CEE-A265-8F2AE1AA212D}"/>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46085" name="Rectangle 7">
            <a:extLst>
              <a:ext uri="{FF2B5EF4-FFF2-40B4-BE49-F238E27FC236}">
                <a16:creationId xmlns:a16="http://schemas.microsoft.com/office/drawing/2014/main" id="{DE583C5E-4984-4978-A52E-5B09AC81E79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53EDF78-9C10-4834-A174-2EDA1D49AD6F}" type="slidenum">
              <a:rPr lang="de-DE" altLang="de-DE" smtClean="0">
                <a:latin typeface="Arial" panose="020B0604020202020204" pitchFamily="34" charset="0"/>
              </a:rPr>
              <a:pPr fontAlgn="base">
                <a:spcBef>
                  <a:spcPct val="0"/>
                </a:spcBef>
                <a:spcAft>
                  <a:spcPct val="0"/>
                </a:spcAft>
              </a:pPr>
              <a:t>14</a:t>
            </a:fld>
            <a:endParaRPr lang="de-DE" altLang="de-DE">
              <a:latin typeface="Arial" panose="020B0604020202020204" pitchFamily="34" charset="0"/>
            </a:endParaRPr>
          </a:p>
        </p:txBody>
      </p:sp>
      <p:sp>
        <p:nvSpPr>
          <p:cNvPr id="46086" name="Rectangle 2">
            <a:extLst>
              <a:ext uri="{FF2B5EF4-FFF2-40B4-BE49-F238E27FC236}">
                <a16:creationId xmlns:a16="http://schemas.microsoft.com/office/drawing/2014/main" id="{4F8A1BA9-5288-48C8-B711-0FE78D57E63E}"/>
              </a:ext>
            </a:extLst>
          </p:cNvPr>
          <p:cNvSpPr>
            <a:spLocks noGrp="1" noRot="1" noChangeAspect="1" noChangeArrowheads="1" noTextEdit="1"/>
          </p:cNvSpPr>
          <p:nvPr>
            <p:ph type="sldImg"/>
          </p:nvPr>
        </p:nvSpPr>
        <p:spPr>
          <a:ln/>
        </p:spPr>
      </p:sp>
      <p:sp>
        <p:nvSpPr>
          <p:cNvPr id="46087" name="Rectangle 3">
            <a:extLst>
              <a:ext uri="{FF2B5EF4-FFF2-40B4-BE49-F238E27FC236}">
                <a16:creationId xmlns:a16="http://schemas.microsoft.com/office/drawing/2014/main" id="{5DEA98F9-0A65-4062-961A-FD24920F968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6B46919-7F8D-42ED-8DD3-1BB6E6CA4FE5}"/>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49155" name="Rectangle 3">
            <a:extLst>
              <a:ext uri="{FF2B5EF4-FFF2-40B4-BE49-F238E27FC236}">
                <a16:creationId xmlns:a16="http://schemas.microsoft.com/office/drawing/2014/main" id="{FF682536-0AA2-4818-8C0A-BFFDE6032CB7}"/>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49156" name="Rectangle 6">
            <a:extLst>
              <a:ext uri="{FF2B5EF4-FFF2-40B4-BE49-F238E27FC236}">
                <a16:creationId xmlns:a16="http://schemas.microsoft.com/office/drawing/2014/main" id="{BA224FF8-0B5F-4F78-960E-4E55FB458247}"/>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49157" name="Rectangle 7">
            <a:extLst>
              <a:ext uri="{FF2B5EF4-FFF2-40B4-BE49-F238E27FC236}">
                <a16:creationId xmlns:a16="http://schemas.microsoft.com/office/drawing/2014/main" id="{8D7A0A11-DE1A-4F70-B846-A614F72B0A1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4468862-36A2-45C4-A199-245D8357EB66}" type="slidenum">
              <a:rPr lang="de-DE" altLang="de-DE" smtClean="0">
                <a:latin typeface="Arial" panose="020B0604020202020204" pitchFamily="34" charset="0"/>
              </a:rPr>
              <a:pPr fontAlgn="base">
                <a:spcBef>
                  <a:spcPct val="0"/>
                </a:spcBef>
                <a:spcAft>
                  <a:spcPct val="0"/>
                </a:spcAft>
              </a:pPr>
              <a:t>16</a:t>
            </a:fld>
            <a:endParaRPr lang="de-DE" altLang="de-DE">
              <a:latin typeface="Arial" panose="020B0604020202020204" pitchFamily="34" charset="0"/>
            </a:endParaRPr>
          </a:p>
        </p:txBody>
      </p:sp>
      <p:sp>
        <p:nvSpPr>
          <p:cNvPr id="49158" name="Rectangle 2">
            <a:extLst>
              <a:ext uri="{FF2B5EF4-FFF2-40B4-BE49-F238E27FC236}">
                <a16:creationId xmlns:a16="http://schemas.microsoft.com/office/drawing/2014/main" id="{61CBD357-C77F-4E72-82A7-A5D092BE594E}"/>
              </a:ext>
            </a:extLst>
          </p:cNvPr>
          <p:cNvSpPr>
            <a:spLocks noGrp="1" noRot="1" noChangeAspect="1" noChangeArrowheads="1" noTextEdit="1"/>
          </p:cNvSpPr>
          <p:nvPr>
            <p:ph type="sldImg"/>
          </p:nvPr>
        </p:nvSpPr>
        <p:spPr>
          <a:ln/>
        </p:spPr>
      </p:sp>
      <p:sp>
        <p:nvSpPr>
          <p:cNvPr id="49159" name="Rectangle 3">
            <a:extLst>
              <a:ext uri="{FF2B5EF4-FFF2-40B4-BE49-F238E27FC236}">
                <a16:creationId xmlns:a16="http://schemas.microsoft.com/office/drawing/2014/main" id="{74DC38F4-A07D-45D7-9B09-8A0B16AABC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FCB0FB52-B576-4E68-9EDF-9557BB02101D}"/>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51203" name="Rectangle 3">
            <a:extLst>
              <a:ext uri="{FF2B5EF4-FFF2-40B4-BE49-F238E27FC236}">
                <a16:creationId xmlns:a16="http://schemas.microsoft.com/office/drawing/2014/main" id="{AC954258-DDD2-449E-AE2D-DABAD6FEBD37}"/>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51204" name="Rectangle 6">
            <a:extLst>
              <a:ext uri="{FF2B5EF4-FFF2-40B4-BE49-F238E27FC236}">
                <a16:creationId xmlns:a16="http://schemas.microsoft.com/office/drawing/2014/main" id="{A176C7A1-D1AD-4E12-B229-9BAB98F468EE}"/>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51205" name="Rectangle 7">
            <a:extLst>
              <a:ext uri="{FF2B5EF4-FFF2-40B4-BE49-F238E27FC236}">
                <a16:creationId xmlns:a16="http://schemas.microsoft.com/office/drawing/2014/main" id="{5AF83909-187C-432B-8BBA-8E577FDE05E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3C8216A-EB0C-45DA-A00A-9E246B965824}" type="slidenum">
              <a:rPr lang="de-DE" altLang="de-DE" smtClean="0">
                <a:latin typeface="Arial" panose="020B0604020202020204" pitchFamily="34" charset="0"/>
              </a:rPr>
              <a:pPr fontAlgn="base">
                <a:spcBef>
                  <a:spcPct val="0"/>
                </a:spcBef>
                <a:spcAft>
                  <a:spcPct val="0"/>
                </a:spcAft>
              </a:pPr>
              <a:t>17</a:t>
            </a:fld>
            <a:endParaRPr lang="de-DE" altLang="de-DE">
              <a:latin typeface="Arial" panose="020B0604020202020204" pitchFamily="34" charset="0"/>
            </a:endParaRPr>
          </a:p>
        </p:txBody>
      </p:sp>
      <p:sp>
        <p:nvSpPr>
          <p:cNvPr id="51206" name="Rectangle 2">
            <a:extLst>
              <a:ext uri="{FF2B5EF4-FFF2-40B4-BE49-F238E27FC236}">
                <a16:creationId xmlns:a16="http://schemas.microsoft.com/office/drawing/2014/main" id="{F1E65878-0E5B-4649-A13E-5183A3E65CA9}"/>
              </a:ext>
            </a:extLst>
          </p:cNvPr>
          <p:cNvSpPr>
            <a:spLocks noGrp="1" noRot="1" noChangeAspect="1" noChangeArrowheads="1" noTextEdit="1"/>
          </p:cNvSpPr>
          <p:nvPr>
            <p:ph type="sldImg"/>
          </p:nvPr>
        </p:nvSpPr>
        <p:spPr>
          <a:ln/>
        </p:spPr>
      </p:sp>
      <p:sp>
        <p:nvSpPr>
          <p:cNvPr id="51207" name="Rectangle 3">
            <a:extLst>
              <a:ext uri="{FF2B5EF4-FFF2-40B4-BE49-F238E27FC236}">
                <a16:creationId xmlns:a16="http://schemas.microsoft.com/office/drawing/2014/main" id="{54373858-5EC1-4764-B2D4-775A4D63F42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73CAA6E-CF04-4989-9016-7F56EB622D47}"/>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53251" name="Rectangle 3">
            <a:extLst>
              <a:ext uri="{FF2B5EF4-FFF2-40B4-BE49-F238E27FC236}">
                <a16:creationId xmlns:a16="http://schemas.microsoft.com/office/drawing/2014/main" id="{431337D5-7A0E-4DAE-9472-96B9DB5AC5C5}"/>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53252" name="Rectangle 6">
            <a:extLst>
              <a:ext uri="{FF2B5EF4-FFF2-40B4-BE49-F238E27FC236}">
                <a16:creationId xmlns:a16="http://schemas.microsoft.com/office/drawing/2014/main" id="{F053524D-00AE-4173-953C-22BD8B62D036}"/>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53253" name="Rectangle 7">
            <a:extLst>
              <a:ext uri="{FF2B5EF4-FFF2-40B4-BE49-F238E27FC236}">
                <a16:creationId xmlns:a16="http://schemas.microsoft.com/office/drawing/2014/main" id="{D7A387E8-0C48-4B82-8F82-2F9E6FB71BA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3390341-958B-457E-8630-3AA577416B12}" type="slidenum">
              <a:rPr lang="de-DE" altLang="de-DE" smtClean="0">
                <a:latin typeface="Arial" panose="020B0604020202020204" pitchFamily="34" charset="0"/>
              </a:rPr>
              <a:pPr fontAlgn="base">
                <a:spcBef>
                  <a:spcPct val="0"/>
                </a:spcBef>
                <a:spcAft>
                  <a:spcPct val="0"/>
                </a:spcAft>
              </a:pPr>
              <a:t>18</a:t>
            </a:fld>
            <a:endParaRPr lang="de-DE" altLang="de-DE">
              <a:latin typeface="Arial" panose="020B0604020202020204" pitchFamily="34" charset="0"/>
            </a:endParaRPr>
          </a:p>
        </p:txBody>
      </p:sp>
      <p:sp>
        <p:nvSpPr>
          <p:cNvPr id="53254" name="Rectangle 2">
            <a:extLst>
              <a:ext uri="{FF2B5EF4-FFF2-40B4-BE49-F238E27FC236}">
                <a16:creationId xmlns:a16="http://schemas.microsoft.com/office/drawing/2014/main" id="{4682F3D5-D7AC-4105-8819-1C76417D770B}"/>
              </a:ext>
            </a:extLst>
          </p:cNvPr>
          <p:cNvSpPr>
            <a:spLocks noGrp="1" noRot="1" noChangeAspect="1" noChangeArrowheads="1" noTextEdit="1"/>
          </p:cNvSpPr>
          <p:nvPr>
            <p:ph type="sldImg"/>
          </p:nvPr>
        </p:nvSpPr>
        <p:spPr>
          <a:ln/>
        </p:spPr>
      </p:sp>
      <p:sp>
        <p:nvSpPr>
          <p:cNvPr id="53255" name="Rectangle 3">
            <a:extLst>
              <a:ext uri="{FF2B5EF4-FFF2-40B4-BE49-F238E27FC236}">
                <a16:creationId xmlns:a16="http://schemas.microsoft.com/office/drawing/2014/main" id="{0F7694CF-CB0C-472C-9141-F1A13FF24A8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253D689-EECD-4EE4-820F-04C0A391468B}"/>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55299" name="Rectangle 3">
            <a:extLst>
              <a:ext uri="{FF2B5EF4-FFF2-40B4-BE49-F238E27FC236}">
                <a16:creationId xmlns:a16="http://schemas.microsoft.com/office/drawing/2014/main" id="{BB7B7C44-2D84-4BD8-A075-CCD66B29334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55300" name="Rectangle 6">
            <a:extLst>
              <a:ext uri="{FF2B5EF4-FFF2-40B4-BE49-F238E27FC236}">
                <a16:creationId xmlns:a16="http://schemas.microsoft.com/office/drawing/2014/main" id="{C0F7413C-E851-4749-966F-40203CCDF7A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55301" name="Rectangle 7">
            <a:extLst>
              <a:ext uri="{FF2B5EF4-FFF2-40B4-BE49-F238E27FC236}">
                <a16:creationId xmlns:a16="http://schemas.microsoft.com/office/drawing/2014/main" id="{729E5D5E-48C3-42B2-8DDB-DE76F9E00A1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0C058B4-C2FE-4B72-8EE6-9CDBF2A8EAAB}" type="slidenum">
              <a:rPr lang="de-DE" altLang="de-DE" smtClean="0">
                <a:latin typeface="Arial" panose="020B0604020202020204" pitchFamily="34" charset="0"/>
              </a:rPr>
              <a:pPr fontAlgn="base">
                <a:spcBef>
                  <a:spcPct val="0"/>
                </a:spcBef>
                <a:spcAft>
                  <a:spcPct val="0"/>
                </a:spcAft>
              </a:pPr>
              <a:t>19</a:t>
            </a:fld>
            <a:endParaRPr lang="de-DE" altLang="de-DE">
              <a:latin typeface="Arial" panose="020B0604020202020204" pitchFamily="34" charset="0"/>
            </a:endParaRPr>
          </a:p>
        </p:txBody>
      </p:sp>
      <p:sp>
        <p:nvSpPr>
          <p:cNvPr id="55302" name="Rectangle 2">
            <a:extLst>
              <a:ext uri="{FF2B5EF4-FFF2-40B4-BE49-F238E27FC236}">
                <a16:creationId xmlns:a16="http://schemas.microsoft.com/office/drawing/2014/main" id="{7FDE5FB3-D621-41C9-8FAB-40D90E63E6B3}"/>
              </a:ext>
            </a:extLst>
          </p:cNvPr>
          <p:cNvSpPr>
            <a:spLocks noGrp="1" noRot="1" noChangeAspect="1" noChangeArrowheads="1" noTextEdit="1"/>
          </p:cNvSpPr>
          <p:nvPr>
            <p:ph type="sldImg"/>
          </p:nvPr>
        </p:nvSpPr>
        <p:spPr>
          <a:ln/>
        </p:spPr>
      </p:sp>
      <p:sp>
        <p:nvSpPr>
          <p:cNvPr id="55303" name="Rectangle 3">
            <a:extLst>
              <a:ext uri="{FF2B5EF4-FFF2-40B4-BE49-F238E27FC236}">
                <a16:creationId xmlns:a16="http://schemas.microsoft.com/office/drawing/2014/main" id="{CD461A99-A5F7-4884-97FB-DB9C395128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F53493A9-E114-42AE-B984-D74D86CBBE8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57347" name="Rectangle 3">
            <a:extLst>
              <a:ext uri="{FF2B5EF4-FFF2-40B4-BE49-F238E27FC236}">
                <a16:creationId xmlns:a16="http://schemas.microsoft.com/office/drawing/2014/main" id="{A73A3F09-7BF0-49C6-B25A-8CA570AC54B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57348" name="Rectangle 6">
            <a:extLst>
              <a:ext uri="{FF2B5EF4-FFF2-40B4-BE49-F238E27FC236}">
                <a16:creationId xmlns:a16="http://schemas.microsoft.com/office/drawing/2014/main" id="{70AA642A-5FA3-46C2-9858-2DB528D8206D}"/>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57349" name="Rectangle 7">
            <a:extLst>
              <a:ext uri="{FF2B5EF4-FFF2-40B4-BE49-F238E27FC236}">
                <a16:creationId xmlns:a16="http://schemas.microsoft.com/office/drawing/2014/main" id="{7F91D0C3-474D-4D23-B3A5-92715FC6D8D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232BDBB-E4C2-427D-A790-06EA0A752CFD}" type="slidenum">
              <a:rPr lang="de-DE" altLang="de-DE" smtClean="0">
                <a:latin typeface="Arial" panose="020B0604020202020204" pitchFamily="34" charset="0"/>
              </a:rPr>
              <a:pPr fontAlgn="base">
                <a:spcBef>
                  <a:spcPct val="0"/>
                </a:spcBef>
                <a:spcAft>
                  <a:spcPct val="0"/>
                </a:spcAft>
              </a:pPr>
              <a:t>20</a:t>
            </a:fld>
            <a:endParaRPr lang="de-DE" altLang="de-DE">
              <a:latin typeface="Arial" panose="020B0604020202020204" pitchFamily="34" charset="0"/>
            </a:endParaRPr>
          </a:p>
        </p:txBody>
      </p:sp>
      <p:sp>
        <p:nvSpPr>
          <p:cNvPr id="57350" name="Rectangle 2">
            <a:extLst>
              <a:ext uri="{FF2B5EF4-FFF2-40B4-BE49-F238E27FC236}">
                <a16:creationId xmlns:a16="http://schemas.microsoft.com/office/drawing/2014/main" id="{370732AA-96A6-4CF1-BE7E-15AAC0ED16B3}"/>
              </a:ext>
            </a:extLst>
          </p:cNvPr>
          <p:cNvSpPr>
            <a:spLocks noGrp="1" noRot="1" noChangeAspect="1" noChangeArrowheads="1" noTextEdit="1"/>
          </p:cNvSpPr>
          <p:nvPr>
            <p:ph type="sldImg"/>
          </p:nvPr>
        </p:nvSpPr>
        <p:spPr>
          <a:ln/>
        </p:spPr>
      </p:sp>
      <p:sp>
        <p:nvSpPr>
          <p:cNvPr id="57351" name="Rectangle 3">
            <a:extLst>
              <a:ext uri="{FF2B5EF4-FFF2-40B4-BE49-F238E27FC236}">
                <a16:creationId xmlns:a16="http://schemas.microsoft.com/office/drawing/2014/main" id="{DC7B724B-1FB4-4EDA-B13E-524A2CCEC68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3FAFF37-F3E7-41E0-95E9-0D6A696829A3}"/>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59395" name="Rectangle 3">
            <a:extLst>
              <a:ext uri="{FF2B5EF4-FFF2-40B4-BE49-F238E27FC236}">
                <a16:creationId xmlns:a16="http://schemas.microsoft.com/office/drawing/2014/main" id="{53D2BC1F-E4AD-485E-B607-313B4BCFBDDF}"/>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59396" name="Rectangle 6">
            <a:extLst>
              <a:ext uri="{FF2B5EF4-FFF2-40B4-BE49-F238E27FC236}">
                <a16:creationId xmlns:a16="http://schemas.microsoft.com/office/drawing/2014/main" id="{58E052AE-8ED4-4A62-A1C7-2C57A41F7970}"/>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59397" name="Rectangle 7">
            <a:extLst>
              <a:ext uri="{FF2B5EF4-FFF2-40B4-BE49-F238E27FC236}">
                <a16:creationId xmlns:a16="http://schemas.microsoft.com/office/drawing/2014/main" id="{577EB754-E026-4949-8A07-98D7649F057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FE499FF-EC1D-4308-8FCB-DA18BBFA9AD8}" type="slidenum">
              <a:rPr lang="de-DE" altLang="de-DE" smtClean="0">
                <a:latin typeface="Arial" panose="020B0604020202020204" pitchFamily="34" charset="0"/>
              </a:rPr>
              <a:pPr fontAlgn="base">
                <a:spcBef>
                  <a:spcPct val="0"/>
                </a:spcBef>
                <a:spcAft>
                  <a:spcPct val="0"/>
                </a:spcAft>
              </a:pPr>
              <a:t>21</a:t>
            </a:fld>
            <a:endParaRPr lang="de-DE" altLang="de-DE">
              <a:latin typeface="Arial" panose="020B0604020202020204" pitchFamily="34" charset="0"/>
            </a:endParaRPr>
          </a:p>
        </p:txBody>
      </p:sp>
      <p:sp>
        <p:nvSpPr>
          <p:cNvPr id="59398" name="Rectangle 2">
            <a:extLst>
              <a:ext uri="{FF2B5EF4-FFF2-40B4-BE49-F238E27FC236}">
                <a16:creationId xmlns:a16="http://schemas.microsoft.com/office/drawing/2014/main" id="{7D839191-0451-49FA-BD08-DE59B1798C26}"/>
              </a:ext>
            </a:extLst>
          </p:cNvPr>
          <p:cNvSpPr>
            <a:spLocks noGrp="1" noRot="1" noChangeAspect="1" noChangeArrowheads="1" noTextEdit="1"/>
          </p:cNvSpPr>
          <p:nvPr>
            <p:ph type="sldImg"/>
          </p:nvPr>
        </p:nvSpPr>
        <p:spPr>
          <a:ln/>
        </p:spPr>
      </p:sp>
      <p:sp>
        <p:nvSpPr>
          <p:cNvPr id="59399" name="Rectangle 3">
            <a:extLst>
              <a:ext uri="{FF2B5EF4-FFF2-40B4-BE49-F238E27FC236}">
                <a16:creationId xmlns:a16="http://schemas.microsoft.com/office/drawing/2014/main" id="{BB2222B8-6A87-48C8-B6D7-9221926E88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B39A449-C028-4626-AE96-9BB82FAADE22}"/>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22531" name="Rectangle 3">
            <a:extLst>
              <a:ext uri="{FF2B5EF4-FFF2-40B4-BE49-F238E27FC236}">
                <a16:creationId xmlns:a16="http://schemas.microsoft.com/office/drawing/2014/main" id="{40CEAADE-29ED-476D-A022-29DFA930C0EB}"/>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22532" name="Rectangle 6">
            <a:extLst>
              <a:ext uri="{FF2B5EF4-FFF2-40B4-BE49-F238E27FC236}">
                <a16:creationId xmlns:a16="http://schemas.microsoft.com/office/drawing/2014/main" id="{80E2A47C-609B-4DE6-81D1-3746A42FAC72}"/>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22533" name="Rectangle 7">
            <a:extLst>
              <a:ext uri="{FF2B5EF4-FFF2-40B4-BE49-F238E27FC236}">
                <a16:creationId xmlns:a16="http://schemas.microsoft.com/office/drawing/2014/main" id="{58FCB410-D404-4FCC-8CB3-FCEBFBB94D7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FEA8CD4-AAFD-4074-BB0C-C12342BBDFC6}" type="slidenum">
              <a:rPr lang="de-DE" altLang="de-DE" smtClean="0">
                <a:latin typeface="Arial" panose="020B0604020202020204" pitchFamily="34" charset="0"/>
              </a:rPr>
              <a:pPr fontAlgn="base">
                <a:spcBef>
                  <a:spcPct val="0"/>
                </a:spcBef>
                <a:spcAft>
                  <a:spcPct val="0"/>
                </a:spcAft>
              </a:pPr>
              <a:t>2</a:t>
            </a:fld>
            <a:endParaRPr lang="de-DE" altLang="de-DE">
              <a:latin typeface="Arial" panose="020B0604020202020204" pitchFamily="34" charset="0"/>
            </a:endParaRPr>
          </a:p>
        </p:txBody>
      </p:sp>
      <p:sp>
        <p:nvSpPr>
          <p:cNvPr id="22534" name="Rectangle 2">
            <a:extLst>
              <a:ext uri="{FF2B5EF4-FFF2-40B4-BE49-F238E27FC236}">
                <a16:creationId xmlns:a16="http://schemas.microsoft.com/office/drawing/2014/main" id="{29B5F60A-F939-4425-80FC-86FA73CF200D}"/>
              </a:ext>
            </a:extLst>
          </p:cNvPr>
          <p:cNvSpPr>
            <a:spLocks noGrp="1" noRot="1" noChangeAspect="1" noChangeArrowheads="1" noTextEdit="1"/>
          </p:cNvSpPr>
          <p:nvPr>
            <p:ph type="sldImg"/>
          </p:nvPr>
        </p:nvSpPr>
        <p:spPr>
          <a:ln/>
        </p:spPr>
      </p:sp>
      <p:sp>
        <p:nvSpPr>
          <p:cNvPr id="22535" name="Rectangle 3">
            <a:extLst>
              <a:ext uri="{FF2B5EF4-FFF2-40B4-BE49-F238E27FC236}">
                <a16:creationId xmlns:a16="http://schemas.microsoft.com/office/drawing/2014/main" id="{9A3613AB-4750-42FB-9467-A10022D1A02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C6D5F9B-B451-4001-8CB1-004790AC7A0E}"/>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62467" name="Rectangle 3">
            <a:extLst>
              <a:ext uri="{FF2B5EF4-FFF2-40B4-BE49-F238E27FC236}">
                <a16:creationId xmlns:a16="http://schemas.microsoft.com/office/drawing/2014/main" id="{9BEEE87E-2C1D-43B5-844D-6C5E2248F5EF}"/>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62468" name="Rectangle 6">
            <a:extLst>
              <a:ext uri="{FF2B5EF4-FFF2-40B4-BE49-F238E27FC236}">
                <a16:creationId xmlns:a16="http://schemas.microsoft.com/office/drawing/2014/main" id="{F0A5EF7F-13BC-4066-916E-E405F3DB2EA8}"/>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62469" name="Rectangle 7">
            <a:extLst>
              <a:ext uri="{FF2B5EF4-FFF2-40B4-BE49-F238E27FC236}">
                <a16:creationId xmlns:a16="http://schemas.microsoft.com/office/drawing/2014/main" id="{F39E04C7-FB80-48FD-BA25-87AC2616516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697991C-B504-415F-9C82-08A9232C1220}" type="slidenum">
              <a:rPr lang="de-DE" altLang="de-DE" smtClean="0">
                <a:latin typeface="Arial" panose="020B0604020202020204" pitchFamily="34" charset="0"/>
              </a:rPr>
              <a:pPr fontAlgn="base">
                <a:spcBef>
                  <a:spcPct val="0"/>
                </a:spcBef>
                <a:spcAft>
                  <a:spcPct val="0"/>
                </a:spcAft>
              </a:pPr>
              <a:t>23</a:t>
            </a:fld>
            <a:endParaRPr lang="de-DE" altLang="de-DE">
              <a:latin typeface="Arial" panose="020B0604020202020204" pitchFamily="34" charset="0"/>
            </a:endParaRPr>
          </a:p>
        </p:txBody>
      </p:sp>
      <p:sp>
        <p:nvSpPr>
          <p:cNvPr id="62470" name="Rectangle 2">
            <a:extLst>
              <a:ext uri="{FF2B5EF4-FFF2-40B4-BE49-F238E27FC236}">
                <a16:creationId xmlns:a16="http://schemas.microsoft.com/office/drawing/2014/main" id="{5E17DE6D-A6B6-4494-968C-9D478F79C372}"/>
              </a:ext>
            </a:extLst>
          </p:cNvPr>
          <p:cNvSpPr>
            <a:spLocks noGrp="1" noRot="1" noChangeAspect="1" noChangeArrowheads="1" noTextEdit="1"/>
          </p:cNvSpPr>
          <p:nvPr>
            <p:ph type="sldImg"/>
          </p:nvPr>
        </p:nvSpPr>
        <p:spPr>
          <a:ln/>
        </p:spPr>
      </p:sp>
      <p:sp>
        <p:nvSpPr>
          <p:cNvPr id="62471" name="Rectangle 3">
            <a:extLst>
              <a:ext uri="{FF2B5EF4-FFF2-40B4-BE49-F238E27FC236}">
                <a16:creationId xmlns:a16="http://schemas.microsoft.com/office/drawing/2014/main" id="{23175D02-0F65-4313-BACD-B354AC21788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1D26B61-21E8-4AA9-BAD8-BB808593FD48}"/>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64515" name="Rectangle 3">
            <a:extLst>
              <a:ext uri="{FF2B5EF4-FFF2-40B4-BE49-F238E27FC236}">
                <a16:creationId xmlns:a16="http://schemas.microsoft.com/office/drawing/2014/main" id="{491472E5-7DF5-4EC1-98EC-DA5E88595C6B}"/>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64516" name="Rectangle 6">
            <a:extLst>
              <a:ext uri="{FF2B5EF4-FFF2-40B4-BE49-F238E27FC236}">
                <a16:creationId xmlns:a16="http://schemas.microsoft.com/office/drawing/2014/main" id="{60672A16-B759-49DE-AD11-1F28C5156FB5}"/>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64517" name="Rectangle 7">
            <a:extLst>
              <a:ext uri="{FF2B5EF4-FFF2-40B4-BE49-F238E27FC236}">
                <a16:creationId xmlns:a16="http://schemas.microsoft.com/office/drawing/2014/main" id="{6BA4AFBF-E468-435F-B3DB-7623ABC11B0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D3DE5A2A-E66B-4091-900F-935023DB2BCE}" type="slidenum">
              <a:rPr lang="de-DE" altLang="de-DE" smtClean="0">
                <a:latin typeface="Arial" panose="020B0604020202020204" pitchFamily="34" charset="0"/>
              </a:rPr>
              <a:pPr fontAlgn="base">
                <a:spcBef>
                  <a:spcPct val="0"/>
                </a:spcBef>
                <a:spcAft>
                  <a:spcPct val="0"/>
                </a:spcAft>
              </a:pPr>
              <a:t>24</a:t>
            </a:fld>
            <a:endParaRPr lang="de-DE" altLang="de-DE">
              <a:latin typeface="Arial" panose="020B0604020202020204" pitchFamily="34" charset="0"/>
            </a:endParaRPr>
          </a:p>
        </p:txBody>
      </p:sp>
      <p:sp>
        <p:nvSpPr>
          <p:cNvPr id="64518" name="Rectangle 2">
            <a:extLst>
              <a:ext uri="{FF2B5EF4-FFF2-40B4-BE49-F238E27FC236}">
                <a16:creationId xmlns:a16="http://schemas.microsoft.com/office/drawing/2014/main" id="{5EF74DA1-79D0-4FDC-9426-0F3EC7907153}"/>
              </a:ext>
            </a:extLst>
          </p:cNvPr>
          <p:cNvSpPr>
            <a:spLocks noGrp="1" noRot="1" noChangeAspect="1" noChangeArrowheads="1" noTextEdit="1"/>
          </p:cNvSpPr>
          <p:nvPr>
            <p:ph type="sldImg"/>
          </p:nvPr>
        </p:nvSpPr>
        <p:spPr>
          <a:ln/>
        </p:spPr>
      </p:sp>
      <p:sp>
        <p:nvSpPr>
          <p:cNvPr id="64519" name="Rectangle 3">
            <a:extLst>
              <a:ext uri="{FF2B5EF4-FFF2-40B4-BE49-F238E27FC236}">
                <a16:creationId xmlns:a16="http://schemas.microsoft.com/office/drawing/2014/main" id="{465BD6E9-2169-481E-A99E-98C443B140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BF4A8EC-1094-4A10-976E-D83AE3E90ADB}"/>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66563" name="Rectangle 3">
            <a:extLst>
              <a:ext uri="{FF2B5EF4-FFF2-40B4-BE49-F238E27FC236}">
                <a16:creationId xmlns:a16="http://schemas.microsoft.com/office/drawing/2014/main" id="{3AA0477A-922E-472A-968C-D2CA1037E8CE}"/>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66564" name="Rectangle 6">
            <a:extLst>
              <a:ext uri="{FF2B5EF4-FFF2-40B4-BE49-F238E27FC236}">
                <a16:creationId xmlns:a16="http://schemas.microsoft.com/office/drawing/2014/main" id="{4A7CC169-2746-4F8B-8BA6-4D692B69304E}"/>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66565" name="Rectangle 7">
            <a:extLst>
              <a:ext uri="{FF2B5EF4-FFF2-40B4-BE49-F238E27FC236}">
                <a16:creationId xmlns:a16="http://schemas.microsoft.com/office/drawing/2014/main" id="{20C0A684-4B37-4F86-856E-76B431E551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654CFA5A-96E2-41FD-B85D-0D942208D635}" type="slidenum">
              <a:rPr lang="de-DE" altLang="de-DE" smtClean="0">
                <a:latin typeface="Arial" panose="020B0604020202020204" pitchFamily="34" charset="0"/>
              </a:rPr>
              <a:pPr fontAlgn="base">
                <a:spcBef>
                  <a:spcPct val="0"/>
                </a:spcBef>
                <a:spcAft>
                  <a:spcPct val="0"/>
                </a:spcAft>
              </a:pPr>
              <a:t>25</a:t>
            </a:fld>
            <a:endParaRPr lang="de-DE" altLang="de-DE">
              <a:latin typeface="Arial" panose="020B0604020202020204" pitchFamily="34" charset="0"/>
            </a:endParaRPr>
          </a:p>
        </p:txBody>
      </p:sp>
      <p:sp>
        <p:nvSpPr>
          <p:cNvPr id="66566" name="Rectangle 2">
            <a:extLst>
              <a:ext uri="{FF2B5EF4-FFF2-40B4-BE49-F238E27FC236}">
                <a16:creationId xmlns:a16="http://schemas.microsoft.com/office/drawing/2014/main" id="{62909F8C-E44A-4453-B61C-A5A4F4077097}"/>
              </a:ext>
            </a:extLst>
          </p:cNvPr>
          <p:cNvSpPr>
            <a:spLocks noGrp="1" noRot="1" noChangeAspect="1" noChangeArrowheads="1" noTextEdit="1"/>
          </p:cNvSpPr>
          <p:nvPr>
            <p:ph type="sldImg"/>
          </p:nvPr>
        </p:nvSpPr>
        <p:spPr>
          <a:ln/>
        </p:spPr>
      </p:sp>
      <p:sp>
        <p:nvSpPr>
          <p:cNvPr id="66567" name="Rectangle 3">
            <a:extLst>
              <a:ext uri="{FF2B5EF4-FFF2-40B4-BE49-F238E27FC236}">
                <a16:creationId xmlns:a16="http://schemas.microsoft.com/office/drawing/2014/main" id="{52B10473-A727-4A94-B89B-8A1A959F491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0B8292C0-2973-41C1-9133-3FCFA9B0A77B}"/>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68611" name="Rectangle 3">
            <a:extLst>
              <a:ext uri="{FF2B5EF4-FFF2-40B4-BE49-F238E27FC236}">
                <a16:creationId xmlns:a16="http://schemas.microsoft.com/office/drawing/2014/main" id="{7771C5F0-F540-436A-A5ED-518129894DFA}"/>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68612" name="Rectangle 6">
            <a:extLst>
              <a:ext uri="{FF2B5EF4-FFF2-40B4-BE49-F238E27FC236}">
                <a16:creationId xmlns:a16="http://schemas.microsoft.com/office/drawing/2014/main" id="{BCF62407-A630-49E6-93C2-E959B58A159A}"/>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68613" name="Rectangle 7">
            <a:extLst>
              <a:ext uri="{FF2B5EF4-FFF2-40B4-BE49-F238E27FC236}">
                <a16:creationId xmlns:a16="http://schemas.microsoft.com/office/drawing/2014/main" id="{5F64B835-EE53-44A6-A03E-49C9C19E66C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A0703A5-8648-41BF-ACEF-7D7362E9A928}" type="slidenum">
              <a:rPr lang="de-DE" altLang="de-DE" smtClean="0">
                <a:latin typeface="Arial" panose="020B0604020202020204" pitchFamily="34" charset="0"/>
              </a:rPr>
              <a:pPr fontAlgn="base">
                <a:spcBef>
                  <a:spcPct val="0"/>
                </a:spcBef>
                <a:spcAft>
                  <a:spcPct val="0"/>
                </a:spcAft>
              </a:pPr>
              <a:t>26</a:t>
            </a:fld>
            <a:endParaRPr lang="de-DE" altLang="de-DE">
              <a:latin typeface="Arial" panose="020B0604020202020204" pitchFamily="34" charset="0"/>
            </a:endParaRPr>
          </a:p>
        </p:txBody>
      </p:sp>
      <p:sp>
        <p:nvSpPr>
          <p:cNvPr id="68614" name="Rectangle 2">
            <a:extLst>
              <a:ext uri="{FF2B5EF4-FFF2-40B4-BE49-F238E27FC236}">
                <a16:creationId xmlns:a16="http://schemas.microsoft.com/office/drawing/2014/main" id="{865EDD64-AD6F-4BA1-A4F5-C6D211DEEA95}"/>
              </a:ext>
            </a:extLst>
          </p:cNvPr>
          <p:cNvSpPr>
            <a:spLocks noGrp="1" noRot="1" noChangeAspect="1" noChangeArrowheads="1" noTextEdit="1"/>
          </p:cNvSpPr>
          <p:nvPr>
            <p:ph type="sldImg"/>
          </p:nvPr>
        </p:nvSpPr>
        <p:spPr>
          <a:ln/>
        </p:spPr>
      </p:sp>
      <p:sp>
        <p:nvSpPr>
          <p:cNvPr id="68615" name="Rectangle 3">
            <a:extLst>
              <a:ext uri="{FF2B5EF4-FFF2-40B4-BE49-F238E27FC236}">
                <a16:creationId xmlns:a16="http://schemas.microsoft.com/office/drawing/2014/main" id="{878DA776-D9E0-449E-89E5-44BDEAB4908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6611ABA-C898-4DEC-928E-1DE36470E0CB}"/>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70659" name="Rectangle 3">
            <a:extLst>
              <a:ext uri="{FF2B5EF4-FFF2-40B4-BE49-F238E27FC236}">
                <a16:creationId xmlns:a16="http://schemas.microsoft.com/office/drawing/2014/main" id="{67681DA0-925E-4CA5-8C41-FCB0D8EA5BCD}"/>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70660" name="Rectangle 6">
            <a:extLst>
              <a:ext uri="{FF2B5EF4-FFF2-40B4-BE49-F238E27FC236}">
                <a16:creationId xmlns:a16="http://schemas.microsoft.com/office/drawing/2014/main" id="{6FD86136-E1FA-48DB-AB08-EBF91A9CED4B}"/>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70661" name="Rectangle 7">
            <a:extLst>
              <a:ext uri="{FF2B5EF4-FFF2-40B4-BE49-F238E27FC236}">
                <a16:creationId xmlns:a16="http://schemas.microsoft.com/office/drawing/2014/main" id="{B8E39A66-B1C4-4BF7-ADF3-BDFCBD87CB2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9A59724-3160-4302-BA6A-3C6D56C3247F}" type="slidenum">
              <a:rPr lang="de-DE" altLang="de-DE" smtClean="0">
                <a:latin typeface="Arial" panose="020B0604020202020204" pitchFamily="34" charset="0"/>
              </a:rPr>
              <a:pPr fontAlgn="base">
                <a:spcBef>
                  <a:spcPct val="0"/>
                </a:spcBef>
                <a:spcAft>
                  <a:spcPct val="0"/>
                </a:spcAft>
              </a:pPr>
              <a:t>27</a:t>
            </a:fld>
            <a:endParaRPr lang="de-DE" altLang="de-DE">
              <a:latin typeface="Arial" panose="020B0604020202020204" pitchFamily="34" charset="0"/>
            </a:endParaRPr>
          </a:p>
        </p:txBody>
      </p:sp>
      <p:sp>
        <p:nvSpPr>
          <p:cNvPr id="70662" name="Rectangle 2">
            <a:extLst>
              <a:ext uri="{FF2B5EF4-FFF2-40B4-BE49-F238E27FC236}">
                <a16:creationId xmlns:a16="http://schemas.microsoft.com/office/drawing/2014/main" id="{65A0FB17-D897-4340-8808-2FADF3CE926C}"/>
              </a:ext>
            </a:extLst>
          </p:cNvPr>
          <p:cNvSpPr>
            <a:spLocks noGrp="1" noRot="1" noChangeAspect="1" noChangeArrowheads="1" noTextEdit="1"/>
          </p:cNvSpPr>
          <p:nvPr>
            <p:ph type="sldImg"/>
          </p:nvPr>
        </p:nvSpPr>
        <p:spPr>
          <a:ln/>
        </p:spPr>
      </p:sp>
      <p:sp>
        <p:nvSpPr>
          <p:cNvPr id="70663" name="Rectangle 3">
            <a:extLst>
              <a:ext uri="{FF2B5EF4-FFF2-40B4-BE49-F238E27FC236}">
                <a16:creationId xmlns:a16="http://schemas.microsoft.com/office/drawing/2014/main" id="{56AAADE5-1E58-4A33-9E65-91DE948B60D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B687B66F-0E53-4066-8D02-C7A417213768}"/>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72707" name="Rectangle 3">
            <a:extLst>
              <a:ext uri="{FF2B5EF4-FFF2-40B4-BE49-F238E27FC236}">
                <a16:creationId xmlns:a16="http://schemas.microsoft.com/office/drawing/2014/main" id="{4FC533FC-70C9-4745-AEB8-814C84CAFA55}"/>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72708" name="Rectangle 6">
            <a:extLst>
              <a:ext uri="{FF2B5EF4-FFF2-40B4-BE49-F238E27FC236}">
                <a16:creationId xmlns:a16="http://schemas.microsoft.com/office/drawing/2014/main" id="{90DD1958-4189-4FC5-B039-9B25EA5F8BE2}"/>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72709" name="Rectangle 7">
            <a:extLst>
              <a:ext uri="{FF2B5EF4-FFF2-40B4-BE49-F238E27FC236}">
                <a16:creationId xmlns:a16="http://schemas.microsoft.com/office/drawing/2014/main" id="{9A25F715-2C7B-470B-BB75-19925223AE0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44ACECC-7308-4192-9E97-BDCE2AE04AB9}" type="slidenum">
              <a:rPr lang="de-DE" altLang="de-DE" smtClean="0">
                <a:latin typeface="Arial" panose="020B0604020202020204" pitchFamily="34" charset="0"/>
              </a:rPr>
              <a:pPr fontAlgn="base">
                <a:spcBef>
                  <a:spcPct val="0"/>
                </a:spcBef>
                <a:spcAft>
                  <a:spcPct val="0"/>
                </a:spcAft>
              </a:pPr>
              <a:t>28</a:t>
            </a:fld>
            <a:endParaRPr lang="de-DE" altLang="de-DE">
              <a:latin typeface="Arial" panose="020B0604020202020204" pitchFamily="34" charset="0"/>
            </a:endParaRPr>
          </a:p>
        </p:txBody>
      </p:sp>
      <p:sp>
        <p:nvSpPr>
          <p:cNvPr id="72710" name="Rectangle 2">
            <a:extLst>
              <a:ext uri="{FF2B5EF4-FFF2-40B4-BE49-F238E27FC236}">
                <a16:creationId xmlns:a16="http://schemas.microsoft.com/office/drawing/2014/main" id="{7C43B0F8-294C-4B4F-B2AD-FE38CCD899B0}"/>
              </a:ext>
            </a:extLst>
          </p:cNvPr>
          <p:cNvSpPr>
            <a:spLocks noGrp="1" noRot="1" noChangeAspect="1" noChangeArrowheads="1" noTextEdit="1"/>
          </p:cNvSpPr>
          <p:nvPr>
            <p:ph type="sldImg"/>
          </p:nvPr>
        </p:nvSpPr>
        <p:spPr>
          <a:ln/>
        </p:spPr>
      </p:sp>
      <p:sp>
        <p:nvSpPr>
          <p:cNvPr id="72711" name="Rectangle 3">
            <a:extLst>
              <a:ext uri="{FF2B5EF4-FFF2-40B4-BE49-F238E27FC236}">
                <a16:creationId xmlns:a16="http://schemas.microsoft.com/office/drawing/2014/main" id="{0B041D5D-44BB-400B-9C3A-2B605A15FBD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FAF6970-F9C7-496F-BAE8-AB9A508ADB3F}"/>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74755" name="Rectangle 3">
            <a:extLst>
              <a:ext uri="{FF2B5EF4-FFF2-40B4-BE49-F238E27FC236}">
                <a16:creationId xmlns:a16="http://schemas.microsoft.com/office/drawing/2014/main" id="{52AB4EC6-A6B9-44E6-ACF2-C973F2E2A8E2}"/>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74756" name="Rectangle 6">
            <a:extLst>
              <a:ext uri="{FF2B5EF4-FFF2-40B4-BE49-F238E27FC236}">
                <a16:creationId xmlns:a16="http://schemas.microsoft.com/office/drawing/2014/main" id="{0C6BF52F-E5F1-470A-AFD3-BFB466E59DD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74757" name="Rectangle 7">
            <a:extLst>
              <a:ext uri="{FF2B5EF4-FFF2-40B4-BE49-F238E27FC236}">
                <a16:creationId xmlns:a16="http://schemas.microsoft.com/office/drawing/2014/main" id="{54C022C2-A2FA-478B-A5C6-AB740F74C4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C195D42-5ADC-44D6-AF2C-9A6905B25750}" type="slidenum">
              <a:rPr lang="de-DE" altLang="de-DE" smtClean="0">
                <a:latin typeface="Arial" panose="020B0604020202020204" pitchFamily="34" charset="0"/>
              </a:rPr>
              <a:pPr fontAlgn="base">
                <a:spcBef>
                  <a:spcPct val="0"/>
                </a:spcBef>
                <a:spcAft>
                  <a:spcPct val="0"/>
                </a:spcAft>
              </a:pPr>
              <a:t>29</a:t>
            </a:fld>
            <a:endParaRPr lang="de-DE" altLang="de-DE">
              <a:latin typeface="Arial" panose="020B0604020202020204" pitchFamily="34" charset="0"/>
            </a:endParaRPr>
          </a:p>
        </p:txBody>
      </p:sp>
      <p:sp>
        <p:nvSpPr>
          <p:cNvPr id="74758" name="Rectangle 2">
            <a:extLst>
              <a:ext uri="{FF2B5EF4-FFF2-40B4-BE49-F238E27FC236}">
                <a16:creationId xmlns:a16="http://schemas.microsoft.com/office/drawing/2014/main" id="{F70B9D49-F49D-4D9A-A3CF-FAA498B2218C}"/>
              </a:ext>
            </a:extLst>
          </p:cNvPr>
          <p:cNvSpPr>
            <a:spLocks noGrp="1" noRot="1" noChangeAspect="1" noChangeArrowheads="1" noTextEdit="1"/>
          </p:cNvSpPr>
          <p:nvPr>
            <p:ph type="sldImg"/>
          </p:nvPr>
        </p:nvSpPr>
        <p:spPr>
          <a:ln/>
        </p:spPr>
      </p:sp>
      <p:sp>
        <p:nvSpPr>
          <p:cNvPr id="74759" name="Rectangle 3">
            <a:extLst>
              <a:ext uri="{FF2B5EF4-FFF2-40B4-BE49-F238E27FC236}">
                <a16:creationId xmlns:a16="http://schemas.microsoft.com/office/drawing/2014/main" id="{1EE39D55-EAF6-4FCA-ACE6-E390C72D4D2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5DDDF48-3FC6-4131-A233-F617B98C4DEE}"/>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76803" name="Rectangle 3">
            <a:extLst>
              <a:ext uri="{FF2B5EF4-FFF2-40B4-BE49-F238E27FC236}">
                <a16:creationId xmlns:a16="http://schemas.microsoft.com/office/drawing/2014/main" id="{F0024C80-DBDB-4AAB-B4C8-C61489AF5BED}"/>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76804" name="Rectangle 6">
            <a:extLst>
              <a:ext uri="{FF2B5EF4-FFF2-40B4-BE49-F238E27FC236}">
                <a16:creationId xmlns:a16="http://schemas.microsoft.com/office/drawing/2014/main" id="{755BB0BE-5A87-4AFC-91F5-D792FAC9421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76805" name="Rectangle 7">
            <a:extLst>
              <a:ext uri="{FF2B5EF4-FFF2-40B4-BE49-F238E27FC236}">
                <a16:creationId xmlns:a16="http://schemas.microsoft.com/office/drawing/2014/main" id="{80F18598-FF56-4444-B102-35E6097E40C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C1C100D0-D5EC-4506-B7BE-4B6433A508B8}" type="slidenum">
              <a:rPr lang="de-DE" altLang="de-DE" smtClean="0">
                <a:latin typeface="Arial" panose="020B0604020202020204" pitchFamily="34" charset="0"/>
              </a:rPr>
              <a:pPr fontAlgn="base">
                <a:spcBef>
                  <a:spcPct val="0"/>
                </a:spcBef>
                <a:spcAft>
                  <a:spcPct val="0"/>
                </a:spcAft>
              </a:pPr>
              <a:t>30</a:t>
            </a:fld>
            <a:endParaRPr lang="de-DE" altLang="de-DE">
              <a:latin typeface="Arial" panose="020B0604020202020204" pitchFamily="34" charset="0"/>
            </a:endParaRPr>
          </a:p>
        </p:txBody>
      </p:sp>
      <p:sp>
        <p:nvSpPr>
          <p:cNvPr id="76806" name="Rectangle 2">
            <a:extLst>
              <a:ext uri="{FF2B5EF4-FFF2-40B4-BE49-F238E27FC236}">
                <a16:creationId xmlns:a16="http://schemas.microsoft.com/office/drawing/2014/main" id="{90B2AF11-07DF-4A84-B41B-BE4C9EB13390}"/>
              </a:ext>
            </a:extLst>
          </p:cNvPr>
          <p:cNvSpPr>
            <a:spLocks noGrp="1" noRot="1" noChangeAspect="1" noChangeArrowheads="1" noTextEdit="1"/>
          </p:cNvSpPr>
          <p:nvPr>
            <p:ph type="sldImg"/>
          </p:nvPr>
        </p:nvSpPr>
        <p:spPr>
          <a:ln/>
        </p:spPr>
      </p:sp>
      <p:sp>
        <p:nvSpPr>
          <p:cNvPr id="76807" name="Rectangle 3">
            <a:extLst>
              <a:ext uri="{FF2B5EF4-FFF2-40B4-BE49-F238E27FC236}">
                <a16:creationId xmlns:a16="http://schemas.microsoft.com/office/drawing/2014/main" id="{9D35A71B-8E2C-4486-8D14-6F3EB5C9CBE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E77BFC8-5124-4E05-B5F2-DFCBE44EAE61}"/>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78851" name="Rectangle 3">
            <a:extLst>
              <a:ext uri="{FF2B5EF4-FFF2-40B4-BE49-F238E27FC236}">
                <a16:creationId xmlns:a16="http://schemas.microsoft.com/office/drawing/2014/main" id="{FC5F0E92-9D27-40B8-B616-D36649E790C1}"/>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78852" name="Rectangle 6">
            <a:extLst>
              <a:ext uri="{FF2B5EF4-FFF2-40B4-BE49-F238E27FC236}">
                <a16:creationId xmlns:a16="http://schemas.microsoft.com/office/drawing/2014/main" id="{70F8F155-B6F8-484A-B6DF-18AAB01B6B5F}"/>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78853" name="Rectangle 7">
            <a:extLst>
              <a:ext uri="{FF2B5EF4-FFF2-40B4-BE49-F238E27FC236}">
                <a16:creationId xmlns:a16="http://schemas.microsoft.com/office/drawing/2014/main" id="{13BEF90E-DE78-4C5E-BB25-8BCB131473E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DE64626-A4AF-42D5-93B1-A0029B3B7C67}" type="slidenum">
              <a:rPr lang="de-DE" altLang="de-DE" smtClean="0">
                <a:latin typeface="Arial" panose="020B0604020202020204" pitchFamily="34" charset="0"/>
              </a:rPr>
              <a:pPr fontAlgn="base">
                <a:spcBef>
                  <a:spcPct val="0"/>
                </a:spcBef>
                <a:spcAft>
                  <a:spcPct val="0"/>
                </a:spcAft>
              </a:pPr>
              <a:t>31</a:t>
            </a:fld>
            <a:endParaRPr lang="de-DE" altLang="de-DE">
              <a:latin typeface="Arial" panose="020B0604020202020204" pitchFamily="34" charset="0"/>
            </a:endParaRPr>
          </a:p>
        </p:txBody>
      </p:sp>
      <p:sp>
        <p:nvSpPr>
          <p:cNvPr id="78854" name="Rectangle 2">
            <a:extLst>
              <a:ext uri="{FF2B5EF4-FFF2-40B4-BE49-F238E27FC236}">
                <a16:creationId xmlns:a16="http://schemas.microsoft.com/office/drawing/2014/main" id="{854C1208-4AB9-4CA7-A3BB-59725EF75F07}"/>
              </a:ext>
            </a:extLst>
          </p:cNvPr>
          <p:cNvSpPr>
            <a:spLocks noGrp="1" noRot="1" noChangeAspect="1" noChangeArrowheads="1" noTextEdit="1"/>
          </p:cNvSpPr>
          <p:nvPr>
            <p:ph type="sldImg"/>
          </p:nvPr>
        </p:nvSpPr>
        <p:spPr>
          <a:ln/>
        </p:spPr>
      </p:sp>
      <p:sp>
        <p:nvSpPr>
          <p:cNvPr id="78855" name="Rectangle 3">
            <a:extLst>
              <a:ext uri="{FF2B5EF4-FFF2-40B4-BE49-F238E27FC236}">
                <a16:creationId xmlns:a16="http://schemas.microsoft.com/office/drawing/2014/main" id="{5361C59D-D7C5-4D69-B8EC-05EC6A428B7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51BA9F6-1CDD-41C7-98DC-8B082DEAC711}"/>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80899" name="Rectangle 3">
            <a:extLst>
              <a:ext uri="{FF2B5EF4-FFF2-40B4-BE49-F238E27FC236}">
                <a16:creationId xmlns:a16="http://schemas.microsoft.com/office/drawing/2014/main" id="{4FBAE0FA-FD1B-4BFE-90F1-380A3609A5B9}"/>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80900" name="Rectangle 6">
            <a:extLst>
              <a:ext uri="{FF2B5EF4-FFF2-40B4-BE49-F238E27FC236}">
                <a16:creationId xmlns:a16="http://schemas.microsoft.com/office/drawing/2014/main" id="{D44F4DF9-E054-45A8-BB37-BD3EE15F9A22}"/>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80901" name="Rectangle 7">
            <a:extLst>
              <a:ext uri="{FF2B5EF4-FFF2-40B4-BE49-F238E27FC236}">
                <a16:creationId xmlns:a16="http://schemas.microsoft.com/office/drawing/2014/main" id="{DD6D9D46-1B49-4D74-B8BC-5A9852A463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DDF935C9-255E-41A5-8218-3D0B12556E1C}" type="slidenum">
              <a:rPr lang="de-DE" altLang="de-DE" smtClean="0">
                <a:latin typeface="Arial" panose="020B0604020202020204" pitchFamily="34" charset="0"/>
              </a:rPr>
              <a:pPr fontAlgn="base">
                <a:spcBef>
                  <a:spcPct val="0"/>
                </a:spcBef>
                <a:spcAft>
                  <a:spcPct val="0"/>
                </a:spcAft>
              </a:pPr>
              <a:t>32</a:t>
            </a:fld>
            <a:endParaRPr lang="de-DE" altLang="de-DE">
              <a:latin typeface="Arial" panose="020B0604020202020204" pitchFamily="34" charset="0"/>
            </a:endParaRPr>
          </a:p>
        </p:txBody>
      </p:sp>
      <p:sp>
        <p:nvSpPr>
          <p:cNvPr id="80902" name="Rectangle 2">
            <a:extLst>
              <a:ext uri="{FF2B5EF4-FFF2-40B4-BE49-F238E27FC236}">
                <a16:creationId xmlns:a16="http://schemas.microsoft.com/office/drawing/2014/main" id="{E7D2D45E-59E0-4BD5-B810-37DB607C7DBD}"/>
              </a:ext>
            </a:extLst>
          </p:cNvPr>
          <p:cNvSpPr>
            <a:spLocks noGrp="1" noRot="1" noChangeAspect="1" noChangeArrowheads="1" noTextEdit="1"/>
          </p:cNvSpPr>
          <p:nvPr>
            <p:ph type="sldImg"/>
          </p:nvPr>
        </p:nvSpPr>
        <p:spPr>
          <a:ln/>
        </p:spPr>
      </p:sp>
      <p:sp>
        <p:nvSpPr>
          <p:cNvPr id="80903" name="Rectangle 3">
            <a:extLst>
              <a:ext uri="{FF2B5EF4-FFF2-40B4-BE49-F238E27FC236}">
                <a16:creationId xmlns:a16="http://schemas.microsoft.com/office/drawing/2014/main" id="{12942A8B-EADB-4BB8-BF4A-9696628B486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26B4CA0-830D-4EAB-84C8-594A5F998F9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25603" name="Rectangle 3">
            <a:extLst>
              <a:ext uri="{FF2B5EF4-FFF2-40B4-BE49-F238E27FC236}">
                <a16:creationId xmlns:a16="http://schemas.microsoft.com/office/drawing/2014/main" id="{A02274BD-3768-47AC-8929-7DAE4C89A234}"/>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25604" name="Rectangle 6">
            <a:extLst>
              <a:ext uri="{FF2B5EF4-FFF2-40B4-BE49-F238E27FC236}">
                <a16:creationId xmlns:a16="http://schemas.microsoft.com/office/drawing/2014/main" id="{D5EB7E8D-E835-4271-8327-19846F424D59}"/>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25605" name="Rectangle 7">
            <a:extLst>
              <a:ext uri="{FF2B5EF4-FFF2-40B4-BE49-F238E27FC236}">
                <a16:creationId xmlns:a16="http://schemas.microsoft.com/office/drawing/2014/main" id="{02BF8FC0-CE27-42CB-B3CB-8FAB12029A5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0DAA95A-174A-47B4-9B43-8FD24839EF9E}" type="slidenum">
              <a:rPr lang="de-DE" altLang="de-DE" smtClean="0">
                <a:latin typeface="Arial" panose="020B0604020202020204" pitchFamily="34" charset="0"/>
              </a:rPr>
              <a:pPr fontAlgn="base">
                <a:spcBef>
                  <a:spcPct val="0"/>
                </a:spcBef>
                <a:spcAft>
                  <a:spcPct val="0"/>
                </a:spcAft>
              </a:pPr>
              <a:t>4</a:t>
            </a:fld>
            <a:endParaRPr lang="de-DE" altLang="de-DE">
              <a:latin typeface="Arial" panose="020B0604020202020204" pitchFamily="34" charset="0"/>
            </a:endParaRPr>
          </a:p>
        </p:txBody>
      </p:sp>
      <p:sp>
        <p:nvSpPr>
          <p:cNvPr id="25606" name="Rectangle 2">
            <a:extLst>
              <a:ext uri="{FF2B5EF4-FFF2-40B4-BE49-F238E27FC236}">
                <a16:creationId xmlns:a16="http://schemas.microsoft.com/office/drawing/2014/main" id="{1E0EFBA7-6514-46C3-B772-38814CD21EE7}"/>
              </a:ext>
            </a:extLst>
          </p:cNvPr>
          <p:cNvSpPr>
            <a:spLocks noGrp="1" noRot="1" noChangeAspect="1" noChangeArrowheads="1" noTextEdit="1"/>
          </p:cNvSpPr>
          <p:nvPr>
            <p:ph type="sldImg"/>
          </p:nvPr>
        </p:nvSpPr>
        <p:spPr>
          <a:ln/>
        </p:spPr>
      </p:sp>
      <p:sp>
        <p:nvSpPr>
          <p:cNvPr id="25607" name="Rectangle 3">
            <a:extLst>
              <a:ext uri="{FF2B5EF4-FFF2-40B4-BE49-F238E27FC236}">
                <a16:creationId xmlns:a16="http://schemas.microsoft.com/office/drawing/2014/main" id="{D286612D-0018-4F1C-ACCE-216663F4A3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7DE894F-649B-48D1-9649-A8E9E6BFE529}"/>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82947" name="Rectangle 3">
            <a:extLst>
              <a:ext uri="{FF2B5EF4-FFF2-40B4-BE49-F238E27FC236}">
                <a16:creationId xmlns:a16="http://schemas.microsoft.com/office/drawing/2014/main" id="{23B88CA5-F6AF-464C-ACD6-9E80344387B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82948" name="Rectangle 6">
            <a:extLst>
              <a:ext uri="{FF2B5EF4-FFF2-40B4-BE49-F238E27FC236}">
                <a16:creationId xmlns:a16="http://schemas.microsoft.com/office/drawing/2014/main" id="{21961BDB-E217-472B-8F5E-E2024F2F5E08}"/>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82949" name="Rectangle 7">
            <a:extLst>
              <a:ext uri="{FF2B5EF4-FFF2-40B4-BE49-F238E27FC236}">
                <a16:creationId xmlns:a16="http://schemas.microsoft.com/office/drawing/2014/main" id="{8EAF7EBF-16F3-4251-A477-E8BEBAB8631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4924945D-4E04-4ADF-BFC0-32EE319D8E91}" type="slidenum">
              <a:rPr lang="de-DE" altLang="de-DE" smtClean="0">
                <a:latin typeface="Arial" panose="020B0604020202020204" pitchFamily="34" charset="0"/>
              </a:rPr>
              <a:pPr fontAlgn="base">
                <a:spcBef>
                  <a:spcPct val="0"/>
                </a:spcBef>
                <a:spcAft>
                  <a:spcPct val="0"/>
                </a:spcAft>
              </a:pPr>
              <a:t>33</a:t>
            </a:fld>
            <a:endParaRPr lang="de-DE" altLang="de-DE">
              <a:latin typeface="Arial" panose="020B0604020202020204" pitchFamily="34" charset="0"/>
            </a:endParaRPr>
          </a:p>
        </p:txBody>
      </p:sp>
      <p:sp>
        <p:nvSpPr>
          <p:cNvPr id="82950" name="Rectangle 2">
            <a:extLst>
              <a:ext uri="{FF2B5EF4-FFF2-40B4-BE49-F238E27FC236}">
                <a16:creationId xmlns:a16="http://schemas.microsoft.com/office/drawing/2014/main" id="{2B74AA13-3D0F-4AEE-BA48-37F92354ECC9}"/>
              </a:ext>
            </a:extLst>
          </p:cNvPr>
          <p:cNvSpPr>
            <a:spLocks noGrp="1" noRot="1" noChangeAspect="1" noChangeArrowheads="1" noTextEdit="1"/>
          </p:cNvSpPr>
          <p:nvPr>
            <p:ph type="sldImg"/>
          </p:nvPr>
        </p:nvSpPr>
        <p:spPr>
          <a:ln/>
        </p:spPr>
      </p:sp>
      <p:sp>
        <p:nvSpPr>
          <p:cNvPr id="82951" name="Rectangle 3">
            <a:extLst>
              <a:ext uri="{FF2B5EF4-FFF2-40B4-BE49-F238E27FC236}">
                <a16:creationId xmlns:a16="http://schemas.microsoft.com/office/drawing/2014/main" id="{C19CC1C1-84CD-429F-ADC3-9A281975350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852CABA4-6C76-4732-A653-F9135B7BC0BA}"/>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84995" name="Rectangle 3">
            <a:extLst>
              <a:ext uri="{FF2B5EF4-FFF2-40B4-BE49-F238E27FC236}">
                <a16:creationId xmlns:a16="http://schemas.microsoft.com/office/drawing/2014/main" id="{6847B823-6190-491C-B818-5C3F25C9B5C5}"/>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84996" name="Rectangle 6">
            <a:extLst>
              <a:ext uri="{FF2B5EF4-FFF2-40B4-BE49-F238E27FC236}">
                <a16:creationId xmlns:a16="http://schemas.microsoft.com/office/drawing/2014/main" id="{DBB1C277-B81B-4509-995F-F42A5D2D0B9D}"/>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84997" name="Rectangle 7">
            <a:extLst>
              <a:ext uri="{FF2B5EF4-FFF2-40B4-BE49-F238E27FC236}">
                <a16:creationId xmlns:a16="http://schemas.microsoft.com/office/drawing/2014/main" id="{1F3D7224-2E41-407F-A3CC-54710B23069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CD3A6DF1-5A10-4FB2-BEC6-16497DE79276}" type="slidenum">
              <a:rPr lang="de-DE" altLang="de-DE" smtClean="0">
                <a:latin typeface="Arial" panose="020B0604020202020204" pitchFamily="34" charset="0"/>
              </a:rPr>
              <a:pPr fontAlgn="base">
                <a:spcBef>
                  <a:spcPct val="0"/>
                </a:spcBef>
                <a:spcAft>
                  <a:spcPct val="0"/>
                </a:spcAft>
              </a:pPr>
              <a:t>34</a:t>
            </a:fld>
            <a:endParaRPr lang="de-DE" altLang="de-DE">
              <a:latin typeface="Arial" panose="020B0604020202020204" pitchFamily="34" charset="0"/>
            </a:endParaRPr>
          </a:p>
        </p:txBody>
      </p:sp>
      <p:sp>
        <p:nvSpPr>
          <p:cNvPr id="84998" name="Rectangle 2">
            <a:extLst>
              <a:ext uri="{FF2B5EF4-FFF2-40B4-BE49-F238E27FC236}">
                <a16:creationId xmlns:a16="http://schemas.microsoft.com/office/drawing/2014/main" id="{3553D3E9-F704-476A-B41B-F2954050466A}"/>
              </a:ext>
            </a:extLst>
          </p:cNvPr>
          <p:cNvSpPr>
            <a:spLocks noGrp="1" noRot="1" noChangeAspect="1" noChangeArrowheads="1" noTextEdit="1"/>
          </p:cNvSpPr>
          <p:nvPr>
            <p:ph type="sldImg"/>
          </p:nvPr>
        </p:nvSpPr>
        <p:spPr>
          <a:ln/>
        </p:spPr>
      </p:sp>
      <p:sp>
        <p:nvSpPr>
          <p:cNvPr id="84999" name="Rectangle 3">
            <a:extLst>
              <a:ext uri="{FF2B5EF4-FFF2-40B4-BE49-F238E27FC236}">
                <a16:creationId xmlns:a16="http://schemas.microsoft.com/office/drawing/2014/main" id="{BB6388A0-3A31-4400-9A6D-FD1C7449641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3E864CD-EF1E-475D-843C-D45BAFF0B9D1}"/>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27651" name="Rectangle 3">
            <a:extLst>
              <a:ext uri="{FF2B5EF4-FFF2-40B4-BE49-F238E27FC236}">
                <a16:creationId xmlns:a16="http://schemas.microsoft.com/office/drawing/2014/main" id="{108BA55E-817A-4CA1-B598-EA14A2985200}"/>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27652" name="Rectangle 6">
            <a:extLst>
              <a:ext uri="{FF2B5EF4-FFF2-40B4-BE49-F238E27FC236}">
                <a16:creationId xmlns:a16="http://schemas.microsoft.com/office/drawing/2014/main" id="{76327637-5F7D-4A2D-9F98-D6EC6C889775}"/>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27653" name="Rectangle 7">
            <a:extLst>
              <a:ext uri="{FF2B5EF4-FFF2-40B4-BE49-F238E27FC236}">
                <a16:creationId xmlns:a16="http://schemas.microsoft.com/office/drawing/2014/main" id="{5EE1F5AE-952D-40F3-98D3-6C96A6F6895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82687D0-A3CA-42F8-BB89-BDAB26AB9FD6}" type="slidenum">
              <a:rPr lang="de-DE" altLang="de-DE" smtClean="0">
                <a:latin typeface="Arial" panose="020B0604020202020204" pitchFamily="34" charset="0"/>
              </a:rPr>
              <a:pPr fontAlgn="base">
                <a:spcBef>
                  <a:spcPct val="0"/>
                </a:spcBef>
                <a:spcAft>
                  <a:spcPct val="0"/>
                </a:spcAft>
              </a:pPr>
              <a:t>5</a:t>
            </a:fld>
            <a:endParaRPr lang="de-DE" altLang="de-DE">
              <a:latin typeface="Arial" panose="020B0604020202020204" pitchFamily="34" charset="0"/>
            </a:endParaRPr>
          </a:p>
        </p:txBody>
      </p:sp>
      <p:sp>
        <p:nvSpPr>
          <p:cNvPr id="27654" name="Rectangle 2">
            <a:extLst>
              <a:ext uri="{FF2B5EF4-FFF2-40B4-BE49-F238E27FC236}">
                <a16:creationId xmlns:a16="http://schemas.microsoft.com/office/drawing/2014/main" id="{B1A298A4-A403-4097-A95D-64DF4CCC83D5}"/>
              </a:ext>
            </a:extLst>
          </p:cNvPr>
          <p:cNvSpPr>
            <a:spLocks noGrp="1" noRot="1" noChangeAspect="1" noChangeArrowheads="1" noTextEdit="1"/>
          </p:cNvSpPr>
          <p:nvPr>
            <p:ph type="sldImg"/>
          </p:nvPr>
        </p:nvSpPr>
        <p:spPr>
          <a:ln/>
        </p:spPr>
      </p:sp>
      <p:sp>
        <p:nvSpPr>
          <p:cNvPr id="27655" name="Rectangle 3">
            <a:extLst>
              <a:ext uri="{FF2B5EF4-FFF2-40B4-BE49-F238E27FC236}">
                <a16:creationId xmlns:a16="http://schemas.microsoft.com/office/drawing/2014/main" id="{288F7F19-1D41-467C-ABC4-BAC135459CA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3C271C0-404A-4CEF-B4F9-B1B219CEC16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29699" name="Rectangle 3">
            <a:extLst>
              <a:ext uri="{FF2B5EF4-FFF2-40B4-BE49-F238E27FC236}">
                <a16:creationId xmlns:a16="http://schemas.microsoft.com/office/drawing/2014/main" id="{95DBDF6F-A1DF-42D9-A604-113432ADF3F1}"/>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29700" name="Rectangle 6">
            <a:extLst>
              <a:ext uri="{FF2B5EF4-FFF2-40B4-BE49-F238E27FC236}">
                <a16:creationId xmlns:a16="http://schemas.microsoft.com/office/drawing/2014/main" id="{56E95660-C1AD-4F00-A5AF-56DD942D4C5D}"/>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29701" name="Rectangle 7">
            <a:extLst>
              <a:ext uri="{FF2B5EF4-FFF2-40B4-BE49-F238E27FC236}">
                <a16:creationId xmlns:a16="http://schemas.microsoft.com/office/drawing/2014/main" id="{ED40F4CD-6B6E-4597-8632-D8244D01087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0FB175E-B973-4A52-9112-FD822EDEFB5F}" type="slidenum">
              <a:rPr lang="de-DE" altLang="de-DE" smtClean="0">
                <a:latin typeface="Arial" panose="020B0604020202020204" pitchFamily="34" charset="0"/>
              </a:rPr>
              <a:pPr fontAlgn="base">
                <a:spcBef>
                  <a:spcPct val="0"/>
                </a:spcBef>
                <a:spcAft>
                  <a:spcPct val="0"/>
                </a:spcAft>
              </a:pPr>
              <a:t>6</a:t>
            </a:fld>
            <a:endParaRPr lang="de-DE" altLang="de-DE">
              <a:latin typeface="Arial" panose="020B0604020202020204" pitchFamily="34" charset="0"/>
            </a:endParaRPr>
          </a:p>
        </p:txBody>
      </p:sp>
      <p:sp>
        <p:nvSpPr>
          <p:cNvPr id="29702" name="Rectangle 2">
            <a:extLst>
              <a:ext uri="{FF2B5EF4-FFF2-40B4-BE49-F238E27FC236}">
                <a16:creationId xmlns:a16="http://schemas.microsoft.com/office/drawing/2014/main" id="{1AFAB4F8-D08D-4AC7-B7FC-4674CC18B604}"/>
              </a:ext>
            </a:extLst>
          </p:cNvPr>
          <p:cNvSpPr>
            <a:spLocks noGrp="1" noRot="1" noChangeAspect="1" noChangeArrowheads="1" noTextEdit="1"/>
          </p:cNvSpPr>
          <p:nvPr>
            <p:ph type="sldImg"/>
          </p:nvPr>
        </p:nvSpPr>
        <p:spPr>
          <a:ln/>
        </p:spPr>
      </p:sp>
      <p:sp>
        <p:nvSpPr>
          <p:cNvPr id="29703" name="Rectangle 3">
            <a:extLst>
              <a:ext uri="{FF2B5EF4-FFF2-40B4-BE49-F238E27FC236}">
                <a16:creationId xmlns:a16="http://schemas.microsoft.com/office/drawing/2014/main" id="{4C267952-4540-4B97-9EF6-AD8DE989F9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818FF0C-B86A-4132-96C4-F3C0ACF67F2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31747" name="Rectangle 3">
            <a:extLst>
              <a:ext uri="{FF2B5EF4-FFF2-40B4-BE49-F238E27FC236}">
                <a16:creationId xmlns:a16="http://schemas.microsoft.com/office/drawing/2014/main" id="{00BDD34A-3BE3-45E8-A3FB-55D8087117BF}"/>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31748" name="Rectangle 6">
            <a:extLst>
              <a:ext uri="{FF2B5EF4-FFF2-40B4-BE49-F238E27FC236}">
                <a16:creationId xmlns:a16="http://schemas.microsoft.com/office/drawing/2014/main" id="{D944A8A0-F793-43B5-9745-C18A77096110}"/>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31749" name="Rectangle 7">
            <a:extLst>
              <a:ext uri="{FF2B5EF4-FFF2-40B4-BE49-F238E27FC236}">
                <a16:creationId xmlns:a16="http://schemas.microsoft.com/office/drawing/2014/main" id="{A6FF5B1F-27BE-428F-8A16-90EEA70799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E7C76C2-86C3-4FAF-9347-F015EB1C7510}" type="slidenum">
              <a:rPr lang="de-DE" altLang="de-DE" smtClean="0">
                <a:latin typeface="Arial" panose="020B0604020202020204" pitchFamily="34" charset="0"/>
              </a:rPr>
              <a:pPr fontAlgn="base">
                <a:spcBef>
                  <a:spcPct val="0"/>
                </a:spcBef>
                <a:spcAft>
                  <a:spcPct val="0"/>
                </a:spcAft>
              </a:pPr>
              <a:t>7</a:t>
            </a:fld>
            <a:endParaRPr lang="de-DE" altLang="de-DE">
              <a:latin typeface="Arial" panose="020B0604020202020204" pitchFamily="34" charset="0"/>
            </a:endParaRPr>
          </a:p>
        </p:txBody>
      </p:sp>
      <p:sp>
        <p:nvSpPr>
          <p:cNvPr id="31750" name="Rectangle 2">
            <a:extLst>
              <a:ext uri="{FF2B5EF4-FFF2-40B4-BE49-F238E27FC236}">
                <a16:creationId xmlns:a16="http://schemas.microsoft.com/office/drawing/2014/main" id="{1E404F33-980E-4EC9-9982-D9B852E6C579}"/>
              </a:ext>
            </a:extLst>
          </p:cNvPr>
          <p:cNvSpPr>
            <a:spLocks noGrp="1" noRot="1" noChangeAspect="1" noChangeArrowheads="1" noTextEdit="1"/>
          </p:cNvSpPr>
          <p:nvPr>
            <p:ph type="sldImg"/>
          </p:nvPr>
        </p:nvSpPr>
        <p:spPr>
          <a:ln/>
        </p:spPr>
      </p:sp>
      <p:sp>
        <p:nvSpPr>
          <p:cNvPr id="31751" name="Rectangle 3">
            <a:extLst>
              <a:ext uri="{FF2B5EF4-FFF2-40B4-BE49-F238E27FC236}">
                <a16:creationId xmlns:a16="http://schemas.microsoft.com/office/drawing/2014/main" id="{C22040BC-325D-4317-B842-032144D3550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BA384B4-8908-4FE4-853A-10BCC369E8E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33795" name="Rectangle 3">
            <a:extLst>
              <a:ext uri="{FF2B5EF4-FFF2-40B4-BE49-F238E27FC236}">
                <a16:creationId xmlns:a16="http://schemas.microsoft.com/office/drawing/2014/main" id="{3AC3FB80-849B-4DAB-BF92-D286E78EB903}"/>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33796" name="Rectangle 6">
            <a:extLst>
              <a:ext uri="{FF2B5EF4-FFF2-40B4-BE49-F238E27FC236}">
                <a16:creationId xmlns:a16="http://schemas.microsoft.com/office/drawing/2014/main" id="{403BE722-8942-40C9-93AE-9945A39533CF}"/>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33797" name="Rectangle 7">
            <a:extLst>
              <a:ext uri="{FF2B5EF4-FFF2-40B4-BE49-F238E27FC236}">
                <a16:creationId xmlns:a16="http://schemas.microsoft.com/office/drawing/2014/main" id="{30A60BBA-96A5-4A2F-BCA8-1DC42445A7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CEB090F-8B3E-49E4-8D4E-E4956CB64815}" type="slidenum">
              <a:rPr lang="de-DE" altLang="de-DE" smtClean="0">
                <a:latin typeface="Arial" panose="020B0604020202020204" pitchFamily="34" charset="0"/>
              </a:rPr>
              <a:pPr fontAlgn="base">
                <a:spcBef>
                  <a:spcPct val="0"/>
                </a:spcBef>
                <a:spcAft>
                  <a:spcPct val="0"/>
                </a:spcAft>
              </a:pPr>
              <a:t>8</a:t>
            </a:fld>
            <a:endParaRPr lang="de-DE" altLang="de-DE">
              <a:latin typeface="Arial" panose="020B0604020202020204" pitchFamily="34" charset="0"/>
            </a:endParaRPr>
          </a:p>
        </p:txBody>
      </p:sp>
      <p:sp>
        <p:nvSpPr>
          <p:cNvPr id="33798" name="Rectangle 2">
            <a:extLst>
              <a:ext uri="{FF2B5EF4-FFF2-40B4-BE49-F238E27FC236}">
                <a16:creationId xmlns:a16="http://schemas.microsoft.com/office/drawing/2014/main" id="{4F913C36-7069-496D-A944-732AC7005CB5}"/>
              </a:ext>
            </a:extLst>
          </p:cNvPr>
          <p:cNvSpPr>
            <a:spLocks noGrp="1" noRot="1" noChangeAspect="1" noChangeArrowheads="1" noTextEdit="1"/>
          </p:cNvSpPr>
          <p:nvPr>
            <p:ph type="sldImg"/>
          </p:nvPr>
        </p:nvSpPr>
        <p:spPr>
          <a:ln/>
        </p:spPr>
      </p:sp>
      <p:sp>
        <p:nvSpPr>
          <p:cNvPr id="33799" name="Rectangle 3">
            <a:extLst>
              <a:ext uri="{FF2B5EF4-FFF2-40B4-BE49-F238E27FC236}">
                <a16:creationId xmlns:a16="http://schemas.microsoft.com/office/drawing/2014/main" id="{F00695B7-7E4B-4296-94F1-C6D2359BD5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A838DB3-EEF0-4D0F-BF32-5A579EAB5430}"/>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35843" name="Rectangle 3">
            <a:extLst>
              <a:ext uri="{FF2B5EF4-FFF2-40B4-BE49-F238E27FC236}">
                <a16:creationId xmlns:a16="http://schemas.microsoft.com/office/drawing/2014/main" id="{F95E299C-17BF-418F-915B-93FC03AA138B}"/>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35844" name="Rectangle 6">
            <a:extLst>
              <a:ext uri="{FF2B5EF4-FFF2-40B4-BE49-F238E27FC236}">
                <a16:creationId xmlns:a16="http://schemas.microsoft.com/office/drawing/2014/main" id="{DE7F3DE9-3151-480C-BE00-DE4F694B931C}"/>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35845" name="Rectangle 7">
            <a:extLst>
              <a:ext uri="{FF2B5EF4-FFF2-40B4-BE49-F238E27FC236}">
                <a16:creationId xmlns:a16="http://schemas.microsoft.com/office/drawing/2014/main" id="{FE5F107C-CF07-443B-8DE6-33DFC36384E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67926E7-F9FC-473F-9619-DD66CFA233E7}" type="slidenum">
              <a:rPr lang="de-DE" altLang="de-DE" smtClean="0">
                <a:latin typeface="Arial" panose="020B0604020202020204" pitchFamily="34" charset="0"/>
              </a:rPr>
              <a:pPr fontAlgn="base">
                <a:spcBef>
                  <a:spcPct val="0"/>
                </a:spcBef>
                <a:spcAft>
                  <a:spcPct val="0"/>
                </a:spcAft>
              </a:pPr>
              <a:t>9</a:t>
            </a:fld>
            <a:endParaRPr lang="de-DE" altLang="de-DE">
              <a:latin typeface="Arial" panose="020B0604020202020204" pitchFamily="34" charset="0"/>
            </a:endParaRPr>
          </a:p>
        </p:txBody>
      </p:sp>
      <p:sp>
        <p:nvSpPr>
          <p:cNvPr id="35846" name="Rectangle 2">
            <a:extLst>
              <a:ext uri="{FF2B5EF4-FFF2-40B4-BE49-F238E27FC236}">
                <a16:creationId xmlns:a16="http://schemas.microsoft.com/office/drawing/2014/main" id="{8B0916C4-D968-4DB1-960F-1A1EC989FA2A}"/>
              </a:ext>
            </a:extLst>
          </p:cNvPr>
          <p:cNvSpPr>
            <a:spLocks noGrp="1" noRot="1" noChangeAspect="1" noChangeArrowheads="1" noTextEdit="1"/>
          </p:cNvSpPr>
          <p:nvPr>
            <p:ph type="sldImg"/>
          </p:nvPr>
        </p:nvSpPr>
        <p:spPr>
          <a:ln/>
        </p:spPr>
      </p:sp>
      <p:sp>
        <p:nvSpPr>
          <p:cNvPr id="35847" name="Rectangle 3">
            <a:extLst>
              <a:ext uri="{FF2B5EF4-FFF2-40B4-BE49-F238E27FC236}">
                <a16:creationId xmlns:a16="http://schemas.microsoft.com/office/drawing/2014/main" id="{829926EC-0249-43E0-9845-2C3885418AC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F3D27F4-1D13-41A6-B214-BB012B0181F2}"/>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Stressmanagement</a:t>
            </a:r>
          </a:p>
        </p:txBody>
      </p:sp>
      <p:sp>
        <p:nvSpPr>
          <p:cNvPr id="37891" name="Rectangle 3">
            <a:extLst>
              <a:ext uri="{FF2B5EF4-FFF2-40B4-BE49-F238E27FC236}">
                <a16:creationId xmlns:a16="http://schemas.microsoft.com/office/drawing/2014/main" id="{A5CA4D13-AD97-4039-A6CD-C2EE3516E981}"/>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Österreichische Rettungshundebrigade</a:t>
            </a:r>
          </a:p>
        </p:txBody>
      </p:sp>
      <p:sp>
        <p:nvSpPr>
          <p:cNvPr id="37892" name="Rectangle 6">
            <a:extLst>
              <a:ext uri="{FF2B5EF4-FFF2-40B4-BE49-F238E27FC236}">
                <a16:creationId xmlns:a16="http://schemas.microsoft.com/office/drawing/2014/main" id="{0E3CA6FF-4A66-48FE-B88F-37D4AA7823D0}"/>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r>
              <a:rPr lang="de-DE" altLang="de-DE">
                <a:latin typeface="Arial" panose="020B0604020202020204" pitchFamily="34" charset="0"/>
              </a:rPr>
              <a:t>Andreas Thürriedl 2005</a:t>
            </a:r>
          </a:p>
        </p:txBody>
      </p:sp>
      <p:sp>
        <p:nvSpPr>
          <p:cNvPr id="37893" name="Rectangle 7">
            <a:extLst>
              <a:ext uri="{FF2B5EF4-FFF2-40B4-BE49-F238E27FC236}">
                <a16:creationId xmlns:a16="http://schemas.microsoft.com/office/drawing/2014/main" id="{E367ECB1-BEC2-43B0-A2D3-234441AE103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66E2CFA8-9CD0-4E99-AC1F-BC083AC7FF0E}" type="slidenum">
              <a:rPr lang="de-DE" altLang="de-DE" smtClean="0">
                <a:latin typeface="Arial" panose="020B0604020202020204" pitchFamily="34" charset="0"/>
              </a:rPr>
              <a:pPr fontAlgn="base">
                <a:spcBef>
                  <a:spcPct val="0"/>
                </a:spcBef>
                <a:spcAft>
                  <a:spcPct val="0"/>
                </a:spcAft>
              </a:pPr>
              <a:t>10</a:t>
            </a:fld>
            <a:endParaRPr lang="de-DE" altLang="de-DE">
              <a:latin typeface="Arial" panose="020B0604020202020204" pitchFamily="34" charset="0"/>
            </a:endParaRPr>
          </a:p>
        </p:txBody>
      </p:sp>
      <p:sp>
        <p:nvSpPr>
          <p:cNvPr id="37894" name="Rectangle 2">
            <a:extLst>
              <a:ext uri="{FF2B5EF4-FFF2-40B4-BE49-F238E27FC236}">
                <a16:creationId xmlns:a16="http://schemas.microsoft.com/office/drawing/2014/main" id="{E51A1856-E8A1-450C-BE82-BC7EF7BF74B9}"/>
              </a:ext>
            </a:extLst>
          </p:cNvPr>
          <p:cNvSpPr>
            <a:spLocks noGrp="1" noRot="1" noChangeAspect="1" noChangeArrowheads="1" noTextEdit="1"/>
          </p:cNvSpPr>
          <p:nvPr>
            <p:ph type="sldImg"/>
          </p:nvPr>
        </p:nvSpPr>
        <p:spPr>
          <a:ln/>
        </p:spPr>
      </p:sp>
      <p:sp>
        <p:nvSpPr>
          <p:cNvPr id="37895" name="Rectangle 3">
            <a:extLst>
              <a:ext uri="{FF2B5EF4-FFF2-40B4-BE49-F238E27FC236}">
                <a16:creationId xmlns:a16="http://schemas.microsoft.com/office/drawing/2014/main" id="{24159763-A04A-42F6-BE0E-CC68F9215B1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2BF308BE-2298-4D4E-931C-0A6DED969A13}"/>
              </a:ext>
            </a:extLst>
          </p:cNvPr>
          <p:cNvGrpSpPr>
            <a:grpSpLocks/>
          </p:cNvGrpSpPr>
          <p:nvPr/>
        </p:nvGrpSpPr>
        <p:grpSpPr bwMode="auto">
          <a:xfrm>
            <a:off x="-7938" y="-7938"/>
            <a:ext cx="9169401" cy="6873876"/>
            <a:chOff x="-8466" y="-8468"/>
            <a:chExt cx="9169804" cy="6874935"/>
          </a:xfrm>
        </p:grpSpPr>
        <p:cxnSp>
          <p:nvCxnSpPr>
            <p:cNvPr id="5" name="Straight Connector 16">
              <a:extLst>
                <a:ext uri="{FF2B5EF4-FFF2-40B4-BE49-F238E27FC236}">
                  <a16:creationId xmlns:a16="http://schemas.microsoft.com/office/drawing/2014/main" id="{B6885054-17EA-407B-982E-25EB64669D2F}"/>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a:extLst>
                <a:ext uri="{FF2B5EF4-FFF2-40B4-BE49-F238E27FC236}">
                  <a16:creationId xmlns:a16="http://schemas.microsoft.com/office/drawing/2014/main" id="{E8179175-74E2-4267-B323-3EF03827DA1E}"/>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9C8A7CD6-8D76-4612-A628-064FCBCF392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7E2C21CA-B208-472E-B575-849D359B3BFD}"/>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E717C63B-C174-4763-9193-69315141C99A}"/>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D752E9A3-948A-481B-9AAC-FDEFA4EDACF2}"/>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1C3F4D36-683D-417C-A0E6-1029CF590BA3}"/>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77301E6E-673E-494F-8537-29E39C425539}"/>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69DD0641-9746-43B2-BDDA-AB45A2A3F844}"/>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33D0C180-A2AB-4664-8554-142936F961F2}"/>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pSp>
        <p:nvGrpSpPr>
          <p:cNvPr id="15" name="Group 2">
            <a:extLst>
              <a:ext uri="{FF2B5EF4-FFF2-40B4-BE49-F238E27FC236}">
                <a16:creationId xmlns:a16="http://schemas.microsoft.com/office/drawing/2014/main" id="{2D7D3A45-11F1-4FBC-A5C5-06518E286FB7}"/>
              </a:ext>
            </a:extLst>
          </p:cNvPr>
          <p:cNvGrpSpPr>
            <a:grpSpLocks/>
          </p:cNvGrpSpPr>
          <p:nvPr userDrawn="1"/>
        </p:nvGrpSpPr>
        <p:grpSpPr bwMode="auto">
          <a:xfrm>
            <a:off x="0" y="0"/>
            <a:ext cx="5867400" cy="6858000"/>
            <a:chOff x="0" y="0"/>
            <a:chExt cx="3696" cy="4320"/>
          </a:xfrm>
        </p:grpSpPr>
        <p:sp>
          <p:nvSpPr>
            <p:cNvPr id="16" name="Rectangle 3">
              <a:extLst>
                <a:ext uri="{FF2B5EF4-FFF2-40B4-BE49-F238E27FC236}">
                  <a16:creationId xmlns:a16="http://schemas.microsoft.com/office/drawing/2014/main" id="{27B43F4F-AE9B-40D9-84B2-27D7CA3602DF}"/>
                </a:ext>
              </a:extLst>
            </p:cNvPr>
            <p:cNvSpPr>
              <a:spLocks noChangeArrowheads="1"/>
            </p:cNvSpPr>
            <p:nvPr userDrawn="1"/>
          </p:nvSpPr>
          <p:spPr bwMode="auto">
            <a:xfrm>
              <a:off x="0" y="0"/>
              <a:ext cx="2880" cy="4320"/>
            </a:xfrm>
            <a:prstGeom prst="rect">
              <a:avLst/>
            </a:prstGeom>
            <a:solidFill>
              <a:schemeClr val="accent2"/>
            </a:solidFill>
            <a:ln>
              <a:noFill/>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endParaRPr kumimoji="1" lang="de-DE" altLang="de-DE" sz="2400">
                <a:latin typeface="Times New Roman" panose="02020603050405020304" pitchFamily="18" charset="0"/>
              </a:endParaRPr>
            </a:p>
          </p:txBody>
        </p:sp>
        <p:sp>
          <p:nvSpPr>
            <p:cNvPr id="17" name="AutoShape 4">
              <a:extLst>
                <a:ext uri="{FF2B5EF4-FFF2-40B4-BE49-F238E27FC236}">
                  <a16:creationId xmlns:a16="http://schemas.microsoft.com/office/drawing/2014/main" id="{A9CEE2DA-5B3A-4D63-8959-B26132FCAD95}"/>
                </a:ext>
              </a:extLst>
            </p:cNvPr>
            <p:cNvSpPr>
              <a:spLocks noChangeArrowheads="1"/>
            </p:cNvSpPr>
            <p:nvPr userDrawn="1"/>
          </p:nvSpPr>
          <p:spPr bwMode="white">
            <a:xfrm>
              <a:off x="432" y="624"/>
              <a:ext cx="3264" cy="1200"/>
            </a:xfrm>
            <a:prstGeom prst="roundRect">
              <a:avLst>
                <a:gd name="adj" fmla="val 50000"/>
              </a:avLst>
            </a:prstGeom>
            <a:solidFill>
              <a:schemeClr val="bg1"/>
            </a:solidFill>
            <a:ln>
              <a:noFill/>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endParaRPr kumimoji="1" lang="de-DE" altLang="de-DE" sz="2400">
                <a:latin typeface="Times New Roman" panose="02020603050405020304" pitchFamily="18" charset="0"/>
              </a:endParaRPr>
            </a:p>
          </p:txBody>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18" name="Date Placeholder 3">
            <a:extLst>
              <a:ext uri="{FF2B5EF4-FFF2-40B4-BE49-F238E27FC236}">
                <a16:creationId xmlns:a16="http://schemas.microsoft.com/office/drawing/2014/main" id="{B72E1900-55DB-44E8-A7AE-CEF224674180}"/>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19" name="Footer Placeholder 4">
            <a:extLst>
              <a:ext uri="{FF2B5EF4-FFF2-40B4-BE49-F238E27FC236}">
                <a16:creationId xmlns:a16="http://schemas.microsoft.com/office/drawing/2014/main" id="{5960C742-9B6A-40AF-8703-7C0F112FBA56}"/>
              </a:ext>
            </a:extLst>
          </p:cNvPr>
          <p:cNvSpPr>
            <a:spLocks noGrp="1"/>
          </p:cNvSpPr>
          <p:nvPr>
            <p:ph type="ftr" sz="quarter" idx="11"/>
          </p:nvPr>
        </p:nvSpPr>
        <p:spPr/>
        <p:txBody>
          <a:bodyPr/>
          <a:lstStyle>
            <a:lvl1pPr>
              <a:defRPr/>
            </a:lvl1pPr>
          </a:lstStyle>
          <a:p>
            <a:pPr>
              <a:defRPr/>
            </a:pPr>
            <a:endParaRPr lang="en-US"/>
          </a:p>
        </p:txBody>
      </p:sp>
      <p:sp>
        <p:nvSpPr>
          <p:cNvPr id="20" name="Slide Number Placeholder 5">
            <a:extLst>
              <a:ext uri="{FF2B5EF4-FFF2-40B4-BE49-F238E27FC236}">
                <a16:creationId xmlns:a16="http://schemas.microsoft.com/office/drawing/2014/main" id="{45D705F9-F3FB-4305-A330-CC0DB36CAEA2}"/>
              </a:ext>
            </a:extLst>
          </p:cNvPr>
          <p:cNvSpPr>
            <a:spLocks noGrp="1"/>
          </p:cNvSpPr>
          <p:nvPr>
            <p:ph type="sldNum" sz="quarter" idx="12"/>
          </p:nvPr>
        </p:nvSpPr>
        <p:spPr/>
        <p:txBody>
          <a:bodyPr/>
          <a:lstStyle>
            <a:lvl1pPr>
              <a:defRPr/>
            </a:lvl1pPr>
          </a:lstStyle>
          <a:p>
            <a:pPr>
              <a:defRPr/>
            </a:pPr>
            <a:fld id="{0E5C4C62-98BA-410B-9DE4-FBA05BEC59F1}" type="slidenum">
              <a:rPr lang="de-DE" altLang="de-DE"/>
              <a:pPr>
                <a:defRPr/>
              </a:pPr>
              <a:t>‹Nr.›</a:t>
            </a:fld>
            <a:endParaRPr lang="de-DE" altLang="de-DE"/>
          </a:p>
        </p:txBody>
      </p:sp>
    </p:spTree>
    <p:extLst>
      <p:ext uri="{BB962C8B-B14F-4D97-AF65-F5344CB8AC3E}">
        <p14:creationId xmlns:p14="http://schemas.microsoft.com/office/powerpoint/2010/main" val="80100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a:extLst>
              <a:ext uri="{FF2B5EF4-FFF2-40B4-BE49-F238E27FC236}">
                <a16:creationId xmlns:a16="http://schemas.microsoft.com/office/drawing/2014/main" id="{2CC14555-7EE0-4796-A7C4-FB4BF57CD039}"/>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974C283F-AD32-486C-B01F-FEE44802B170}"/>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6" name="Slide Number Placeholder 5">
            <a:extLst>
              <a:ext uri="{FF2B5EF4-FFF2-40B4-BE49-F238E27FC236}">
                <a16:creationId xmlns:a16="http://schemas.microsoft.com/office/drawing/2014/main" id="{6F58BEBE-6629-475F-8C02-22BDC050B10F}"/>
              </a:ext>
            </a:extLst>
          </p:cNvPr>
          <p:cNvSpPr>
            <a:spLocks noGrp="1"/>
          </p:cNvSpPr>
          <p:nvPr>
            <p:ph type="sldNum" sz="quarter" idx="12"/>
          </p:nvPr>
        </p:nvSpPr>
        <p:spPr/>
        <p:txBody>
          <a:bodyPr/>
          <a:lstStyle>
            <a:lvl1pPr>
              <a:defRPr/>
            </a:lvl1pPr>
          </a:lstStyle>
          <a:p>
            <a:pPr>
              <a:defRPr/>
            </a:pPr>
            <a:fld id="{59107CCB-BFB2-4537-944E-80B3204B3384}" type="slidenum">
              <a:rPr lang="en-US"/>
              <a:pPr>
                <a:defRPr/>
              </a:pPr>
              <a:t>‹Nr.›</a:t>
            </a:fld>
            <a:endParaRPr lang="en-US" dirty="0"/>
          </a:p>
        </p:txBody>
      </p:sp>
    </p:spTree>
    <p:extLst>
      <p:ext uri="{BB962C8B-B14F-4D97-AF65-F5344CB8AC3E}">
        <p14:creationId xmlns:p14="http://schemas.microsoft.com/office/powerpoint/2010/main" val="52252503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514C69BE-E70E-4FB2-A389-1613CCE87A98}"/>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6" name="TextBox 24">
            <a:extLst>
              <a:ext uri="{FF2B5EF4-FFF2-40B4-BE49-F238E27FC236}">
                <a16:creationId xmlns:a16="http://schemas.microsoft.com/office/drawing/2014/main" id="{CED2F430-6873-403F-B9E8-292DCEF0B588}"/>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7" name="Date Placeholder 3">
            <a:extLst>
              <a:ext uri="{FF2B5EF4-FFF2-40B4-BE49-F238E27FC236}">
                <a16:creationId xmlns:a16="http://schemas.microsoft.com/office/drawing/2014/main" id="{32EF1C33-BC25-4ACA-834E-9F17F38F6C02}"/>
              </a:ext>
            </a:extLst>
          </p:cNvPr>
          <p:cNvSpPr>
            <a:spLocks noGrp="1"/>
          </p:cNvSpPr>
          <p:nvPr>
            <p:ph type="dt" sz="half" idx="14"/>
          </p:nvPr>
        </p:nvSpPr>
        <p:spPr/>
        <p:txBody>
          <a:bodyPr/>
          <a:lstStyle>
            <a:lvl1pPr>
              <a:defRPr/>
            </a:lvl1pPr>
          </a:lstStyle>
          <a:p>
            <a:pPr>
              <a:defRPr/>
            </a:pPr>
            <a:r>
              <a:rPr lang="de-DE" altLang="de-DE"/>
              <a:t>Stressmanagement im Einsatz</a:t>
            </a:r>
          </a:p>
        </p:txBody>
      </p:sp>
      <p:sp>
        <p:nvSpPr>
          <p:cNvPr id="8" name="Footer Placeholder 4">
            <a:extLst>
              <a:ext uri="{FF2B5EF4-FFF2-40B4-BE49-F238E27FC236}">
                <a16:creationId xmlns:a16="http://schemas.microsoft.com/office/drawing/2014/main" id="{051B1EFA-D0CB-4BAE-A7E6-47F1599528C8}"/>
              </a:ext>
            </a:extLst>
          </p:cNvPr>
          <p:cNvSpPr>
            <a:spLocks noGrp="1"/>
          </p:cNvSpPr>
          <p:nvPr>
            <p:ph type="ftr" sz="quarter" idx="15"/>
          </p:nvPr>
        </p:nvSpPr>
        <p:spPr/>
        <p:txBody>
          <a:bodyPr/>
          <a:lstStyle>
            <a:lvl1pPr>
              <a:defRPr/>
            </a:lvl1pPr>
          </a:lstStyle>
          <a:p>
            <a:pPr>
              <a:defRPr/>
            </a:pPr>
            <a:r>
              <a:rPr lang="de-DE" altLang="de-DE"/>
              <a:t>Dr. Gerlinde Mairinger/Andreas Thürriedl</a:t>
            </a:r>
          </a:p>
        </p:txBody>
      </p:sp>
      <p:sp>
        <p:nvSpPr>
          <p:cNvPr id="9" name="Slide Number Placeholder 5">
            <a:extLst>
              <a:ext uri="{FF2B5EF4-FFF2-40B4-BE49-F238E27FC236}">
                <a16:creationId xmlns:a16="http://schemas.microsoft.com/office/drawing/2014/main" id="{44A749B8-4C41-4A36-B970-F0EAA1E14F5B}"/>
              </a:ext>
            </a:extLst>
          </p:cNvPr>
          <p:cNvSpPr>
            <a:spLocks noGrp="1"/>
          </p:cNvSpPr>
          <p:nvPr>
            <p:ph type="sldNum" sz="quarter" idx="16"/>
          </p:nvPr>
        </p:nvSpPr>
        <p:spPr/>
        <p:txBody>
          <a:bodyPr/>
          <a:lstStyle>
            <a:lvl1pPr>
              <a:defRPr/>
            </a:lvl1pPr>
          </a:lstStyle>
          <a:p>
            <a:pPr>
              <a:defRPr/>
            </a:pPr>
            <a:fld id="{70A7D730-5C29-40D0-9E39-B48F09927D59}" type="slidenum">
              <a:rPr lang="en-US"/>
              <a:pPr>
                <a:defRPr/>
              </a:pPr>
              <a:t>‹Nr.›</a:t>
            </a:fld>
            <a:endParaRPr lang="en-US" dirty="0"/>
          </a:p>
        </p:txBody>
      </p:sp>
    </p:spTree>
    <p:extLst>
      <p:ext uri="{BB962C8B-B14F-4D97-AF65-F5344CB8AC3E}">
        <p14:creationId xmlns:p14="http://schemas.microsoft.com/office/powerpoint/2010/main" val="317651165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a:extLst>
              <a:ext uri="{FF2B5EF4-FFF2-40B4-BE49-F238E27FC236}">
                <a16:creationId xmlns:a16="http://schemas.microsoft.com/office/drawing/2014/main" id="{4D0E30EA-993B-4DCE-8076-DD904EBB34CD}"/>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979473F8-E22C-47E6-80B3-3E16174DB6B9}"/>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6" name="Slide Number Placeholder 5">
            <a:extLst>
              <a:ext uri="{FF2B5EF4-FFF2-40B4-BE49-F238E27FC236}">
                <a16:creationId xmlns:a16="http://schemas.microsoft.com/office/drawing/2014/main" id="{C1F0EF45-E95D-48A0-9338-3E9F21EE35F1}"/>
              </a:ext>
            </a:extLst>
          </p:cNvPr>
          <p:cNvSpPr>
            <a:spLocks noGrp="1"/>
          </p:cNvSpPr>
          <p:nvPr>
            <p:ph type="sldNum" sz="quarter" idx="12"/>
          </p:nvPr>
        </p:nvSpPr>
        <p:spPr/>
        <p:txBody>
          <a:bodyPr/>
          <a:lstStyle>
            <a:lvl1pPr>
              <a:defRPr/>
            </a:lvl1pPr>
          </a:lstStyle>
          <a:p>
            <a:pPr>
              <a:defRPr/>
            </a:pPr>
            <a:fld id="{B6AFCA97-259F-4E56-9581-4DD484478B74}" type="slidenum">
              <a:rPr lang="en-US"/>
              <a:pPr>
                <a:defRPr/>
              </a:pPr>
              <a:t>‹Nr.›</a:t>
            </a:fld>
            <a:endParaRPr lang="en-US" dirty="0"/>
          </a:p>
        </p:txBody>
      </p:sp>
    </p:spTree>
    <p:extLst>
      <p:ext uri="{BB962C8B-B14F-4D97-AF65-F5344CB8AC3E}">
        <p14:creationId xmlns:p14="http://schemas.microsoft.com/office/powerpoint/2010/main" val="1985368475"/>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1ABEB044-06DF-453F-A7C1-FCDC71B8D31A}"/>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6" name="TextBox 24">
            <a:extLst>
              <a:ext uri="{FF2B5EF4-FFF2-40B4-BE49-F238E27FC236}">
                <a16:creationId xmlns:a16="http://schemas.microsoft.com/office/drawing/2014/main" id="{E6685154-A8E2-4D00-A5D5-EB8147163158}"/>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de-DE"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7" name="Date Placeholder 3">
            <a:extLst>
              <a:ext uri="{FF2B5EF4-FFF2-40B4-BE49-F238E27FC236}">
                <a16:creationId xmlns:a16="http://schemas.microsoft.com/office/drawing/2014/main" id="{D4D5BF46-719D-4C44-9980-4AA8F911586F}"/>
              </a:ext>
            </a:extLst>
          </p:cNvPr>
          <p:cNvSpPr>
            <a:spLocks noGrp="1"/>
          </p:cNvSpPr>
          <p:nvPr>
            <p:ph type="dt" sz="half" idx="14"/>
          </p:nvPr>
        </p:nvSpPr>
        <p:spPr/>
        <p:txBody>
          <a:bodyPr/>
          <a:lstStyle>
            <a:lvl1pPr>
              <a:defRPr/>
            </a:lvl1pPr>
          </a:lstStyle>
          <a:p>
            <a:pPr>
              <a:defRPr/>
            </a:pPr>
            <a:r>
              <a:rPr lang="de-DE" altLang="de-DE"/>
              <a:t>Stressmanagement im Einsatz</a:t>
            </a:r>
          </a:p>
        </p:txBody>
      </p:sp>
      <p:sp>
        <p:nvSpPr>
          <p:cNvPr id="8" name="Footer Placeholder 4">
            <a:extLst>
              <a:ext uri="{FF2B5EF4-FFF2-40B4-BE49-F238E27FC236}">
                <a16:creationId xmlns:a16="http://schemas.microsoft.com/office/drawing/2014/main" id="{96906E15-FDEE-4945-8D2E-B8FCF48D696C}"/>
              </a:ext>
            </a:extLst>
          </p:cNvPr>
          <p:cNvSpPr>
            <a:spLocks noGrp="1"/>
          </p:cNvSpPr>
          <p:nvPr>
            <p:ph type="ftr" sz="quarter" idx="15"/>
          </p:nvPr>
        </p:nvSpPr>
        <p:spPr/>
        <p:txBody>
          <a:bodyPr/>
          <a:lstStyle>
            <a:lvl1pPr>
              <a:defRPr/>
            </a:lvl1pPr>
          </a:lstStyle>
          <a:p>
            <a:pPr>
              <a:defRPr/>
            </a:pPr>
            <a:r>
              <a:rPr lang="de-DE" altLang="de-DE"/>
              <a:t>Dr. Gerlinde Mairinger/Andreas Thürriedl</a:t>
            </a:r>
          </a:p>
        </p:txBody>
      </p:sp>
      <p:sp>
        <p:nvSpPr>
          <p:cNvPr id="9" name="Slide Number Placeholder 5">
            <a:extLst>
              <a:ext uri="{FF2B5EF4-FFF2-40B4-BE49-F238E27FC236}">
                <a16:creationId xmlns:a16="http://schemas.microsoft.com/office/drawing/2014/main" id="{56930C91-5370-42EC-B039-A42C701C1361}"/>
              </a:ext>
            </a:extLst>
          </p:cNvPr>
          <p:cNvSpPr>
            <a:spLocks noGrp="1"/>
          </p:cNvSpPr>
          <p:nvPr>
            <p:ph type="sldNum" sz="quarter" idx="16"/>
          </p:nvPr>
        </p:nvSpPr>
        <p:spPr/>
        <p:txBody>
          <a:bodyPr/>
          <a:lstStyle>
            <a:lvl1pPr>
              <a:defRPr/>
            </a:lvl1pPr>
          </a:lstStyle>
          <a:p>
            <a:pPr>
              <a:defRPr/>
            </a:pPr>
            <a:fld id="{3359E3EB-4034-4E3B-8BD0-090E17AE1ACE}" type="slidenum">
              <a:rPr lang="en-US"/>
              <a:pPr>
                <a:defRPr/>
              </a:pPr>
              <a:t>‹Nr.›</a:t>
            </a:fld>
            <a:endParaRPr lang="en-US" dirty="0"/>
          </a:p>
        </p:txBody>
      </p:sp>
    </p:spTree>
    <p:extLst>
      <p:ext uri="{BB962C8B-B14F-4D97-AF65-F5344CB8AC3E}">
        <p14:creationId xmlns:p14="http://schemas.microsoft.com/office/powerpoint/2010/main" val="422126880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5" name="Date Placeholder 3">
            <a:extLst>
              <a:ext uri="{FF2B5EF4-FFF2-40B4-BE49-F238E27FC236}">
                <a16:creationId xmlns:a16="http://schemas.microsoft.com/office/drawing/2014/main" id="{81FE9BCE-7AF2-4072-89AD-29CA4583EB40}"/>
              </a:ext>
            </a:extLst>
          </p:cNvPr>
          <p:cNvSpPr>
            <a:spLocks noGrp="1"/>
          </p:cNvSpPr>
          <p:nvPr>
            <p:ph type="dt" sz="half" idx="14"/>
          </p:nvPr>
        </p:nvSpPr>
        <p:spPr/>
        <p:txBody>
          <a:bodyPr/>
          <a:lstStyle>
            <a:lvl1pPr>
              <a:defRPr/>
            </a:lvl1pPr>
          </a:lstStyle>
          <a:p>
            <a:pPr>
              <a:defRPr/>
            </a:pPr>
            <a:r>
              <a:rPr lang="de-DE" altLang="de-DE"/>
              <a:t>Stressmanagement im Einsatz</a:t>
            </a:r>
          </a:p>
        </p:txBody>
      </p:sp>
      <p:sp>
        <p:nvSpPr>
          <p:cNvPr id="6" name="Footer Placeholder 4">
            <a:extLst>
              <a:ext uri="{FF2B5EF4-FFF2-40B4-BE49-F238E27FC236}">
                <a16:creationId xmlns:a16="http://schemas.microsoft.com/office/drawing/2014/main" id="{E432A5B7-95F2-4CA7-9F5F-E87C784BA71C}"/>
              </a:ext>
            </a:extLst>
          </p:cNvPr>
          <p:cNvSpPr>
            <a:spLocks noGrp="1"/>
          </p:cNvSpPr>
          <p:nvPr>
            <p:ph type="ftr" sz="quarter" idx="15"/>
          </p:nvPr>
        </p:nvSpPr>
        <p:spPr/>
        <p:txBody>
          <a:bodyPr/>
          <a:lstStyle>
            <a:lvl1pPr>
              <a:defRPr/>
            </a:lvl1pPr>
          </a:lstStyle>
          <a:p>
            <a:pPr>
              <a:defRPr/>
            </a:pPr>
            <a:r>
              <a:rPr lang="de-DE" altLang="de-DE"/>
              <a:t>Dr. Gerlinde Mairinger/Andreas Thürriedl</a:t>
            </a:r>
          </a:p>
        </p:txBody>
      </p:sp>
      <p:sp>
        <p:nvSpPr>
          <p:cNvPr id="7" name="Slide Number Placeholder 5">
            <a:extLst>
              <a:ext uri="{FF2B5EF4-FFF2-40B4-BE49-F238E27FC236}">
                <a16:creationId xmlns:a16="http://schemas.microsoft.com/office/drawing/2014/main" id="{74F51E4C-D8F3-47D2-BC01-EEE56828D935}"/>
              </a:ext>
            </a:extLst>
          </p:cNvPr>
          <p:cNvSpPr>
            <a:spLocks noGrp="1"/>
          </p:cNvSpPr>
          <p:nvPr>
            <p:ph type="sldNum" sz="quarter" idx="16"/>
          </p:nvPr>
        </p:nvSpPr>
        <p:spPr/>
        <p:txBody>
          <a:bodyPr/>
          <a:lstStyle>
            <a:lvl1pPr>
              <a:defRPr/>
            </a:lvl1pPr>
          </a:lstStyle>
          <a:p>
            <a:pPr>
              <a:defRPr/>
            </a:pPr>
            <a:fld id="{F94F3F1D-6F3C-409A-AF7A-D7B3DC42223D}" type="slidenum">
              <a:rPr lang="en-US"/>
              <a:pPr>
                <a:defRPr/>
              </a:pPr>
              <a:t>‹Nr.›</a:t>
            </a:fld>
            <a:endParaRPr lang="en-US" dirty="0"/>
          </a:p>
        </p:txBody>
      </p:sp>
    </p:spTree>
    <p:extLst>
      <p:ext uri="{BB962C8B-B14F-4D97-AF65-F5344CB8AC3E}">
        <p14:creationId xmlns:p14="http://schemas.microsoft.com/office/powerpoint/2010/main" val="161300821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54084870-2DB2-4FF2-AA46-4B731E35BDB1}"/>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E0E61102-EB00-42E4-A40E-418BABEE90F4}"/>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6" name="Slide Number Placeholder 5">
            <a:extLst>
              <a:ext uri="{FF2B5EF4-FFF2-40B4-BE49-F238E27FC236}">
                <a16:creationId xmlns:a16="http://schemas.microsoft.com/office/drawing/2014/main" id="{6CE5BBAF-D8FE-4988-BD28-45338A232E12}"/>
              </a:ext>
            </a:extLst>
          </p:cNvPr>
          <p:cNvSpPr>
            <a:spLocks noGrp="1"/>
          </p:cNvSpPr>
          <p:nvPr>
            <p:ph type="sldNum" sz="quarter" idx="12"/>
          </p:nvPr>
        </p:nvSpPr>
        <p:spPr/>
        <p:txBody>
          <a:bodyPr/>
          <a:lstStyle>
            <a:lvl1pPr>
              <a:defRPr/>
            </a:lvl1pPr>
          </a:lstStyle>
          <a:p>
            <a:pPr>
              <a:defRPr/>
            </a:pPr>
            <a:fld id="{E41A9F20-4C6A-4129-BE9D-7D8EBC4EC8C1}" type="slidenum">
              <a:rPr lang="de-DE" altLang="de-DE"/>
              <a:pPr>
                <a:defRPr/>
              </a:pPr>
              <a:t>‹Nr.›</a:t>
            </a:fld>
            <a:endParaRPr lang="de-DE" altLang="de-DE"/>
          </a:p>
        </p:txBody>
      </p:sp>
    </p:spTree>
    <p:extLst>
      <p:ext uri="{BB962C8B-B14F-4D97-AF65-F5344CB8AC3E}">
        <p14:creationId xmlns:p14="http://schemas.microsoft.com/office/powerpoint/2010/main" val="1395863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645526DD-9A4D-4B1C-8533-7A8F242480E4}"/>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7AB88C23-5A03-476D-AB56-E899D0D5FD31}"/>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6" name="Slide Number Placeholder 5">
            <a:extLst>
              <a:ext uri="{FF2B5EF4-FFF2-40B4-BE49-F238E27FC236}">
                <a16:creationId xmlns:a16="http://schemas.microsoft.com/office/drawing/2014/main" id="{3A2BD5BA-796D-4D21-9BF4-1A8FBBA317BC}"/>
              </a:ext>
            </a:extLst>
          </p:cNvPr>
          <p:cNvSpPr>
            <a:spLocks noGrp="1"/>
          </p:cNvSpPr>
          <p:nvPr>
            <p:ph type="sldNum" sz="quarter" idx="12"/>
          </p:nvPr>
        </p:nvSpPr>
        <p:spPr/>
        <p:txBody>
          <a:bodyPr/>
          <a:lstStyle>
            <a:lvl1pPr>
              <a:defRPr/>
            </a:lvl1pPr>
          </a:lstStyle>
          <a:p>
            <a:pPr>
              <a:defRPr/>
            </a:pPr>
            <a:fld id="{EEC13BB1-49EB-40B5-BCF1-3B11B4075976}" type="slidenum">
              <a:rPr lang="de-DE" altLang="de-DE"/>
              <a:pPr>
                <a:defRPr/>
              </a:pPr>
              <a:t>‹Nr.›</a:t>
            </a:fld>
            <a:endParaRPr lang="de-DE" altLang="de-DE"/>
          </a:p>
        </p:txBody>
      </p:sp>
    </p:spTree>
    <p:extLst>
      <p:ext uri="{BB962C8B-B14F-4D97-AF65-F5344CB8AC3E}">
        <p14:creationId xmlns:p14="http://schemas.microsoft.com/office/powerpoint/2010/main" val="4184622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762000" y="762000"/>
            <a:ext cx="7924800" cy="53244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3" name="Rectangle 11">
            <a:extLst>
              <a:ext uri="{FF2B5EF4-FFF2-40B4-BE49-F238E27FC236}">
                <a16:creationId xmlns:a16="http://schemas.microsoft.com/office/drawing/2014/main" id="{A63CC6E2-8033-456A-965B-24881CD7C2BE}"/>
              </a:ext>
            </a:extLst>
          </p:cNvPr>
          <p:cNvSpPr>
            <a:spLocks noGrp="1" noChangeArrowheads="1"/>
          </p:cNvSpPr>
          <p:nvPr>
            <p:ph type="dt" sz="half" idx="10"/>
          </p:nvPr>
        </p:nvSpPr>
        <p:spPr/>
        <p:txBody>
          <a:bodyPr/>
          <a:lstStyle>
            <a:lvl1pPr>
              <a:defRPr/>
            </a:lvl1pPr>
          </a:lstStyle>
          <a:p>
            <a:pPr>
              <a:defRPr/>
            </a:pPr>
            <a:r>
              <a:rPr lang="de-DE" altLang="de-DE"/>
              <a:t>Stressmanagement im Einsatz</a:t>
            </a:r>
          </a:p>
        </p:txBody>
      </p:sp>
      <p:sp>
        <p:nvSpPr>
          <p:cNvPr id="4" name="Rectangle 12">
            <a:extLst>
              <a:ext uri="{FF2B5EF4-FFF2-40B4-BE49-F238E27FC236}">
                <a16:creationId xmlns:a16="http://schemas.microsoft.com/office/drawing/2014/main" id="{5321B96D-687E-42EE-B285-592F595F8283}"/>
              </a:ext>
            </a:extLst>
          </p:cNvPr>
          <p:cNvSpPr>
            <a:spLocks noGrp="1" noChangeArrowheads="1"/>
          </p:cNvSpPr>
          <p:nvPr>
            <p:ph type="ftr" sz="quarter" idx="11"/>
          </p:nvPr>
        </p:nvSpPr>
        <p:spPr/>
        <p:txBody>
          <a:bodyPr/>
          <a:lstStyle>
            <a:lvl1pPr>
              <a:defRPr/>
            </a:lvl1pPr>
          </a:lstStyle>
          <a:p>
            <a:pPr>
              <a:defRPr/>
            </a:pPr>
            <a:r>
              <a:rPr lang="de-DE" altLang="de-DE"/>
              <a:t>Dr. Gerlinde Mairinger/Andreas Thürriedl</a:t>
            </a:r>
          </a:p>
        </p:txBody>
      </p:sp>
      <p:sp>
        <p:nvSpPr>
          <p:cNvPr id="5" name="Rectangle 13">
            <a:extLst>
              <a:ext uri="{FF2B5EF4-FFF2-40B4-BE49-F238E27FC236}">
                <a16:creationId xmlns:a16="http://schemas.microsoft.com/office/drawing/2014/main" id="{94822556-3474-48A9-BF23-28EBEF2607B9}"/>
              </a:ext>
            </a:extLst>
          </p:cNvPr>
          <p:cNvSpPr>
            <a:spLocks noGrp="1" noChangeArrowheads="1"/>
          </p:cNvSpPr>
          <p:nvPr>
            <p:ph type="sldNum" sz="quarter" idx="12"/>
          </p:nvPr>
        </p:nvSpPr>
        <p:spPr>
          <a:xfrm>
            <a:off x="6457950" y="6356350"/>
            <a:ext cx="2057400" cy="365125"/>
          </a:xfrm>
        </p:spPr>
        <p:txBody>
          <a:bodyPr/>
          <a:lstStyle>
            <a:lvl1pPr eaLnBrk="1" fontAlgn="auto" hangingPunct="1">
              <a:spcBef>
                <a:spcPts val="0"/>
              </a:spcBef>
              <a:spcAft>
                <a:spcPts val="0"/>
              </a:spcAft>
              <a:defRPr>
                <a:latin typeface="+mn-lt"/>
              </a:defRPr>
            </a:lvl1pPr>
          </a:lstStyle>
          <a:p>
            <a:pPr>
              <a:defRPr/>
            </a:pPr>
            <a:fld id="{102ADD2A-AB82-4C7B-AFC7-E1AC437E05C2}" type="slidenum">
              <a:rPr lang="de-DE" altLang="de-DE"/>
              <a:pPr>
                <a:defRPr/>
              </a:pPr>
              <a:t>‹Nr.›</a:t>
            </a:fld>
            <a:endParaRPr lang="de-DE" altLang="de-DE"/>
          </a:p>
        </p:txBody>
      </p:sp>
    </p:spTree>
    <p:extLst>
      <p:ext uri="{BB962C8B-B14F-4D97-AF65-F5344CB8AC3E}">
        <p14:creationId xmlns:p14="http://schemas.microsoft.com/office/powerpoint/2010/main" val="1733598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a:extLst>
              <a:ext uri="{FF2B5EF4-FFF2-40B4-BE49-F238E27FC236}">
                <a16:creationId xmlns:a16="http://schemas.microsoft.com/office/drawing/2014/main" id="{B666844A-59EE-40DC-BB0C-142F4F06C7EC}"/>
              </a:ext>
            </a:extLst>
          </p:cNvPr>
          <p:cNvSpPr>
            <a:spLocks noGrp="1"/>
          </p:cNvSpPr>
          <p:nvPr>
            <p:ph type="dt" sz="half" idx="10"/>
          </p:nvPr>
        </p:nvSpPr>
        <p:spPr/>
        <p:txBody>
          <a:bodyPr/>
          <a:lstStyle>
            <a:lvl1pPr>
              <a:defRPr/>
            </a:lvl1pPr>
          </a:lstStyle>
          <a:p>
            <a:pPr>
              <a:defRPr/>
            </a:pPr>
            <a:r>
              <a:rPr lang="de-DE" altLang="de-DE"/>
              <a:t>Stressmanagement</a:t>
            </a:r>
          </a:p>
        </p:txBody>
      </p:sp>
      <p:sp>
        <p:nvSpPr>
          <p:cNvPr id="5" name="Footer Placeholder 4">
            <a:extLst>
              <a:ext uri="{FF2B5EF4-FFF2-40B4-BE49-F238E27FC236}">
                <a16:creationId xmlns:a16="http://schemas.microsoft.com/office/drawing/2014/main" id="{63000337-6B35-49E9-A536-BE9174DC9EA0}"/>
              </a:ext>
            </a:extLst>
          </p:cNvPr>
          <p:cNvSpPr>
            <a:spLocks noGrp="1"/>
          </p:cNvSpPr>
          <p:nvPr>
            <p:ph type="ftr" sz="quarter" idx="11"/>
          </p:nvPr>
        </p:nvSpPr>
        <p:spPr/>
        <p:txBody>
          <a:bodyPr/>
          <a:lstStyle>
            <a:lvl1pPr>
              <a:defRPr/>
            </a:lvl1pPr>
          </a:lstStyle>
          <a:p>
            <a:pPr>
              <a:defRPr/>
            </a:pPr>
            <a:r>
              <a:rPr lang="de-DE" altLang="de-DE"/>
              <a:t>Andreas Thürriedl</a:t>
            </a:r>
          </a:p>
        </p:txBody>
      </p:sp>
      <p:sp>
        <p:nvSpPr>
          <p:cNvPr id="6" name="Slide Number Placeholder 5">
            <a:extLst>
              <a:ext uri="{FF2B5EF4-FFF2-40B4-BE49-F238E27FC236}">
                <a16:creationId xmlns:a16="http://schemas.microsoft.com/office/drawing/2014/main" id="{7121CEDA-A29A-400B-80FF-2C7A0BC3190E}"/>
              </a:ext>
            </a:extLst>
          </p:cNvPr>
          <p:cNvSpPr>
            <a:spLocks noGrp="1"/>
          </p:cNvSpPr>
          <p:nvPr>
            <p:ph type="sldNum" sz="quarter" idx="12"/>
          </p:nvPr>
        </p:nvSpPr>
        <p:spPr>
          <a:xfrm>
            <a:off x="6457950" y="6356350"/>
            <a:ext cx="2057400" cy="365125"/>
          </a:xfrm>
        </p:spPr>
        <p:txBody>
          <a:bodyPr/>
          <a:lstStyle>
            <a:lvl1pPr eaLnBrk="1" fontAlgn="auto" hangingPunct="1">
              <a:spcBef>
                <a:spcPts val="0"/>
              </a:spcBef>
              <a:spcAft>
                <a:spcPts val="0"/>
              </a:spcAft>
              <a:defRPr>
                <a:latin typeface="+mn-lt"/>
              </a:defRPr>
            </a:lvl1pPr>
          </a:lstStyle>
          <a:p>
            <a:pPr>
              <a:defRPr/>
            </a:pPr>
            <a:endParaRPr lang="de-DE" altLang="de-DE"/>
          </a:p>
        </p:txBody>
      </p:sp>
    </p:spTree>
    <p:extLst>
      <p:ext uri="{BB962C8B-B14F-4D97-AF65-F5344CB8AC3E}">
        <p14:creationId xmlns:p14="http://schemas.microsoft.com/office/powerpoint/2010/main" val="826213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1E189-3B67-47C4-9D07-E124B31FA36F}"/>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9B3F743-1C20-4008-BD3C-DEE9FC52344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F53C54FC-B96A-4E20-84A8-AA51E3E9BA9A}"/>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42541FF6-9FFF-4D2B-901F-5434151AC63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DBDE572-432B-418E-9504-647E88E7DD01}"/>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247921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Slide Number Placeholder 5">
            <a:extLst>
              <a:ext uri="{FF2B5EF4-FFF2-40B4-BE49-F238E27FC236}">
                <a16:creationId xmlns:a16="http://schemas.microsoft.com/office/drawing/2014/main" id="{595F6684-0815-4B97-B3DA-05AF2B5D2DF3}"/>
              </a:ext>
            </a:extLst>
          </p:cNvPr>
          <p:cNvSpPr>
            <a:spLocks noGrp="1"/>
          </p:cNvSpPr>
          <p:nvPr>
            <p:ph type="sldNum" sz="quarter" idx="12"/>
          </p:nvPr>
        </p:nvSpPr>
        <p:spPr/>
        <p:txBody>
          <a:bodyPr/>
          <a:lstStyle>
            <a:lvl1pPr>
              <a:defRPr/>
            </a:lvl1pPr>
          </a:lstStyle>
          <a:p>
            <a:pPr>
              <a:defRPr/>
            </a:pPr>
            <a:endParaRPr lang="de-DE" altLang="de-DE"/>
          </a:p>
        </p:txBody>
      </p:sp>
    </p:spTree>
    <p:extLst>
      <p:ext uri="{BB962C8B-B14F-4D97-AF65-F5344CB8AC3E}">
        <p14:creationId xmlns:p14="http://schemas.microsoft.com/office/powerpoint/2010/main" val="2584155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7A30D4-F7A1-4AF2-80A1-3A9AF973237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0CD8539-2C09-4C46-BD45-02BC214EC49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647F555-1784-4441-92E7-3396EB1DB938}"/>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DA0B3290-A66B-4190-AC1A-76D9169DA24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EDA3B06-D519-41DB-A4D4-4DB42A510A1F}"/>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4081886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F0B4D-C9CB-44C1-ABE6-C958EF929FB4}"/>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7AD0E471-1234-4B7A-90FE-3FE62577A59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6D5914-FA05-4E9D-BAD2-7E0B7227528A}"/>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A63D9F9F-F4C9-4EFC-B9DC-902A9BC3BFA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07DEE36-4D54-4AFA-9074-9611902A7C9A}"/>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3664139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80D6CE-AD9C-49BA-B6D0-45A58B7C1F7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822E670C-5F8A-4A9A-8168-29AF91D15957}"/>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58E5078E-6E79-452C-99AD-2F7E7DE1066F}"/>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59E04033-ACF6-47DC-A60B-345D9E122EF1}"/>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6" name="Fußzeilenplatzhalter 5">
            <a:extLst>
              <a:ext uri="{FF2B5EF4-FFF2-40B4-BE49-F238E27FC236}">
                <a16:creationId xmlns:a16="http://schemas.microsoft.com/office/drawing/2014/main" id="{2938576F-2C5D-4864-9A6A-D831938D6E5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84A3293-31E4-4D43-BBA7-7D81C24D9253}"/>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1273431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A141B4-1EEE-4495-B4F9-0183C4461398}"/>
              </a:ext>
            </a:extLst>
          </p:cNvPr>
          <p:cNvSpPr>
            <a:spLocks noGrp="1"/>
          </p:cNvSpPr>
          <p:nvPr>
            <p:ph type="title"/>
          </p:nvPr>
        </p:nvSpPr>
        <p:spPr>
          <a:xfrm>
            <a:off x="630238" y="365125"/>
            <a:ext cx="78867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7A9202A6-5244-4BD9-956A-B31AA5D44C0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6913F90-85C8-42DD-BA28-DA438E6CBF3A}"/>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B36D3E5-C861-417B-AC51-BCCD77B2CE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F2D2A79-BC8E-4807-BD84-ADD798A5FE8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4A6E9197-8814-45FB-AB5E-C6AEFC69D957}"/>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8" name="Fußzeilenplatzhalter 7">
            <a:extLst>
              <a:ext uri="{FF2B5EF4-FFF2-40B4-BE49-F238E27FC236}">
                <a16:creationId xmlns:a16="http://schemas.microsoft.com/office/drawing/2014/main" id="{19F77AF6-4308-43B8-8D98-69009F78CBC5}"/>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0E22464C-95AD-42D4-A881-A4DD90A58E54}"/>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1609981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4285CA-E2D6-4A76-84C2-058BC8AA669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296F8116-F693-4C8B-99ED-18AF89170D24}"/>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4" name="Fußzeilenplatzhalter 3">
            <a:extLst>
              <a:ext uri="{FF2B5EF4-FFF2-40B4-BE49-F238E27FC236}">
                <a16:creationId xmlns:a16="http://schemas.microsoft.com/office/drawing/2014/main" id="{E9348A18-3B7F-42C6-9DA1-1B740276BCE8}"/>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218F421-6BC1-45E4-B348-574A961976BF}"/>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3195520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AB9CF9E-F616-4B4B-A67C-38255E66CE2F}"/>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3" name="Fußzeilenplatzhalter 2">
            <a:extLst>
              <a:ext uri="{FF2B5EF4-FFF2-40B4-BE49-F238E27FC236}">
                <a16:creationId xmlns:a16="http://schemas.microsoft.com/office/drawing/2014/main" id="{60F7AFD9-2B59-459A-A120-BBFD7DAF4314}"/>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9AE9C5FA-B019-4361-9150-0C4976374A83}"/>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4050931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B7F80-1637-4DAA-8769-79825D3025A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533AC489-0388-4AE3-969C-BFC30E781A1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7556207-7237-476E-B26F-0447D1B7A3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BF1409D-C038-49E2-9303-78FFD29648A9}"/>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6" name="Fußzeilenplatzhalter 5">
            <a:extLst>
              <a:ext uri="{FF2B5EF4-FFF2-40B4-BE49-F238E27FC236}">
                <a16:creationId xmlns:a16="http://schemas.microsoft.com/office/drawing/2014/main" id="{C7AA9F64-46B4-4D0E-B61A-8FFE5B1785D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A66F155-4176-4C6A-A3F7-62E32BBC0D09}"/>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38176261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4AC4D-B348-4B78-8499-17F8F526895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E2072404-6AD6-436A-B9D4-8DA0625ABD1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1FDEF48B-2114-4A09-9F59-61621784E5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EF1ECB-963B-41BE-A4DB-B04562D63B48}"/>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6" name="Fußzeilenplatzhalter 5">
            <a:extLst>
              <a:ext uri="{FF2B5EF4-FFF2-40B4-BE49-F238E27FC236}">
                <a16:creationId xmlns:a16="http://schemas.microsoft.com/office/drawing/2014/main" id="{1105DC10-66E6-4892-8B52-78CEC2C30DA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4E47E1B-6323-41AD-9CD8-B4BF562E84A8}"/>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5410293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83E6B8-0C5F-41CE-9C26-09A82AD23A4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39223218-B097-4945-A071-19532DE056C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ABA85FB-10F1-4A1B-8E63-EFC1CBF8A7CA}"/>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5784D46A-2339-4EDA-9E0C-218EA653D1C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31BEFE9-AC4B-4049-BB2B-99C00DFB63BE}"/>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32729440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B5262C9-B632-425F-B231-698DE1C68B51}"/>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67D78CFF-AEE0-43F4-88A2-244ADC3E92F0}"/>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F1D4891-D593-43BF-994E-BA052F120888}"/>
              </a:ext>
            </a:extLst>
          </p:cNvPr>
          <p:cNvSpPr>
            <a:spLocks noGrp="1"/>
          </p:cNvSpPr>
          <p:nvPr>
            <p:ph type="dt" sz="half" idx="10"/>
          </p:nvPr>
        </p:nvSpPr>
        <p:spPr/>
        <p:txBody>
          <a:body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71626753-25D9-4E0B-9000-EB2B599BA88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C358988-C9D8-4871-9512-868B5147888D}"/>
              </a:ext>
            </a:extLst>
          </p:cNvPr>
          <p:cNvSpPr>
            <a:spLocks noGrp="1"/>
          </p:cNvSpPr>
          <p:nvPr>
            <p:ph type="sldNum" sz="quarter" idx="12"/>
          </p:nvPr>
        </p:nvSpPr>
        <p:spPr/>
        <p:txBody>
          <a:bodyPr/>
          <a:lstStyle/>
          <a:p>
            <a:fld id="{247E604C-5FAA-4147-9327-81374F17C014}" type="slidenum">
              <a:rPr lang="de-AT" smtClean="0"/>
              <a:t>‹Nr.›</a:t>
            </a:fld>
            <a:endParaRPr lang="de-AT"/>
          </a:p>
        </p:txBody>
      </p:sp>
    </p:spTree>
    <p:extLst>
      <p:ext uri="{BB962C8B-B14F-4D97-AF65-F5344CB8AC3E}">
        <p14:creationId xmlns:p14="http://schemas.microsoft.com/office/powerpoint/2010/main" val="312538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a:extLst>
              <a:ext uri="{FF2B5EF4-FFF2-40B4-BE49-F238E27FC236}">
                <a16:creationId xmlns:a16="http://schemas.microsoft.com/office/drawing/2014/main" id="{1E2597C1-CEDE-4C58-8EC4-0C4EDEE93299}"/>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ECFCD128-144B-459C-B94C-7EEEC960233B}"/>
              </a:ext>
            </a:extLst>
          </p:cNvPr>
          <p:cNvSpPr>
            <a:spLocks noGrp="1"/>
          </p:cNvSpPr>
          <p:nvPr>
            <p:ph type="ftr" sz="quarter" idx="11"/>
          </p:nvPr>
        </p:nvSpPr>
        <p:spPr/>
        <p:txBody>
          <a:bodyPr/>
          <a:lstStyle>
            <a:lvl1pPr>
              <a:defRPr/>
            </a:lvl1pPr>
          </a:lstStyle>
          <a:p>
            <a:pPr>
              <a:defRPr/>
            </a:pPr>
            <a:r>
              <a:rPr lang="de-DE" altLang="de-DE"/>
              <a:t>Andreas Thürriedl</a:t>
            </a:r>
          </a:p>
        </p:txBody>
      </p:sp>
      <p:sp>
        <p:nvSpPr>
          <p:cNvPr id="6" name="Slide Number Placeholder 5">
            <a:extLst>
              <a:ext uri="{FF2B5EF4-FFF2-40B4-BE49-F238E27FC236}">
                <a16:creationId xmlns:a16="http://schemas.microsoft.com/office/drawing/2014/main" id="{BD995587-0E32-422B-981C-67C061E48C8F}"/>
              </a:ext>
            </a:extLst>
          </p:cNvPr>
          <p:cNvSpPr>
            <a:spLocks noGrp="1"/>
          </p:cNvSpPr>
          <p:nvPr>
            <p:ph type="sldNum" sz="quarter" idx="12"/>
          </p:nvPr>
        </p:nvSpPr>
        <p:spPr/>
        <p:txBody>
          <a:bodyPr/>
          <a:lstStyle>
            <a:lvl1pPr>
              <a:defRPr/>
            </a:lvl1pPr>
          </a:lstStyle>
          <a:p>
            <a:pPr>
              <a:defRPr/>
            </a:pPr>
            <a:fld id="{0CEB5253-B456-406C-80DB-2A18475F48D9}" type="slidenum">
              <a:rPr lang="de-DE" altLang="de-DE"/>
              <a:pPr>
                <a:defRPr/>
              </a:pPr>
              <a:t>‹Nr.›</a:t>
            </a:fld>
            <a:endParaRPr lang="de-DE" altLang="de-DE"/>
          </a:p>
        </p:txBody>
      </p:sp>
    </p:spTree>
    <p:extLst>
      <p:ext uri="{BB962C8B-B14F-4D97-AF65-F5344CB8AC3E}">
        <p14:creationId xmlns:p14="http://schemas.microsoft.com/office/powerpoint/2010/main" val="16196811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9BE71-4A24-4299-99F5-1E624BAF82ED}"/>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D672711-9F85-49D4-B207-0D071622716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6910351D-F5D0-42CF-B69E-4E357C5C8F68}"/>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D4B23911-F88C-4932-BA86-5A2765AE5E7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E1D0C9A-FD38-451C-8A3A-0E820E721B36}"/>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3765702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72C4C-3B03-4667-9F9E-5FFF4324FCCA}"/>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4332034C-6506-469C-993D-47D0BB57F99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163C39DA-9D44-4D9D-B9FE-5F438EAF84DB}"/>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6427C6E2-C193-4C44-9117-C02353BB80E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41C732B-AD85-4661-9F8A-E5BA5825BC34}"/>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1804222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04EEA-2074-4F21-BCEF-ADBDEA7DC9EC}"/>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ADBA639C-7D1E-4118-9AA0-71D0475D23FA}"/>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D00D377-0CC6-4775-AD73-390BCDEA54B9}"/>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6B05DA08-7959-41F6-B2D4-3E990DA22B9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E7E7F33-2C66-4848-BDBF-095B3217F092}"/>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1934941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E16445-F815-4C12-A063-CA9D7DB11FF0}"/>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5181AA6-0C30-45E6-901D-0E24618178B1}"/>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364D25CC-03E4-4981-938F-A4825BE8CB55}"/>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1189B618-5BB6-48C4-8373-2644020329B6}"/>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6" name="Fußzeilenplatzhalter 5">
            <a:extLst>
              <a:ext uri="{FF2B5EF4-FFF2-40B4-BE49-F238E27FC236}">
                <a16:creationId xmlns:a16="http://schemas.microsoft.com/office/drawing/2014/main" id="{69102247-85CF-4E66-A40F-0CC944EB4DB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A46F7F1-E465-4674-BA10-D1E86497B22D}"/>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8682068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C2D56-BA4E-4F7D-9D6D-66DE548A863B}"/>
              </a:ext>
            </a:extLst>
          </p:cNvPr>
          <p:cNvSpPr>
            <a:spLocks noGrp="1"/>
          </p:cNvSpPr>
          <p:nvPr>
            <p:ph type="title"/>
          </p:nvPr>
        </p:nvSpPr>
        <p:spPr>
          <a:xfrm>
            <a:off x="630238" y="365125"/>
            <a:ext cx="78867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7490F89-5E7B-49C2-9BB9-FACFB2DCC08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610FDFC-C2E8-4122-AB7C-697454347142}"/>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6BB74F4D-D471-4B77-8786-AACE7B4133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4F756B0-B334-415A-93DD-6F1192E3ED2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88DF5DE-4E6B-4BE9-849F-78C8F18710A2}"/>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8" name="Fußzeilenplatzhalter 7">
            <a:extLst>
              <a:ext uri="{FF2B5EF4-FFF2-40B4-BE49-F238E27FC236}">
                <a16:creationId xmlns:a16="http://schemas.microsoft.com/office/drawing/2014/main" id="{66B32CB2-1D38-45DE-A302-CEBEE79EB03C}"/>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CC4C4DC7-CDBB-43C0-B4E2-DF719E9A731D}"/>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1480713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88EA8-3683-4C42-89F2-468F65875C2A}"/>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647AD63D-B7E9-40D2-9990-C693316A39D1}"/>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4" name="Fußzeilenplatzhalter 3">
            <a:extLst>
              <a:ext uri="{FF2B5EF4-FFF2-40B4-BE49-F238E27FC236}">
                <a16:creationId xmlns:a16="http://schemas.microsoft.com/office/drawing/2014/main" id="{BD4AD19F-6305-4081-A5EF-9588C99023E4}"/>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701BB275-731A-4F2B-804D-95610ED04174}"/>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15542489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FFB8538-97ED-4E92-9B8F-2FD9E5AC64B6}"/>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3" name="Fußzeilenplatzhalter 2">
            <a:extLst>
              <a:ext uri="{FF2B5EF4-FFF2-40B4-BE49-F238E27FC236}">
                <a16:creationId xmlns:a16="http://schemas.microsoft.com/office/drawing/2014/main" id="{558A7173-214C-40D9-93BA-413C242E27B4}"/>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98C82053-B13F-4634-8D38-86358C1F0248}"/>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22633178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4A5A6A-347F-4701-A7D9-84C47809ADD9}"/>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EBAA0B6E-6C46-48F5-9FF7-87719FF2853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84538D45-1434-4CFC-B242-74DC81D366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5572BC5-14C3-48B3-ABDF-F34FB77EF2BA}"/>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6" name="Fußzeilenplatzhalter 5">
            <a:extLst>
              <a:ext uri="{FF2B5EF4-FFF2-40B4-BE49-F238E27FC236}">
                <a16:creationId xmlns:a16="http://schemas.microsoft.com/office/drawing/2014/main" id="{F92F2E3D-2788-40B5-9404-0A28D7CDCB1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1B0A8D0-F002-4437-8793-9D89DCED62ED}"/>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32835927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E87E1-5639-43F0-8E44-D09047ABA2F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825483CB-A996-4919-932C-9D787F1FAE2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8A1B0AF7-B5B1-448D-8555-2A128A6BD6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3B36AF3-0CC0-477B-B10A-BFA587BFF3F8}"/>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6" name="Fußzeilenplatzhalter 5">
            <a:extLst>
              <a:ext uri="{FF2B5EF4-FFF2-40B4-BE49-F238E27FC236}">
                <a16:creationId xmlns:a16="http://schemas.microsoft.com/office/drawing/2014/main" id="{B16E8BD6-5BAC-4522-814E-D974D9F7E18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FBBC7E9-BD6A-4537-BA6E-4984CC05289A}"/>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20381561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BC00A-5FF7-4D7A-82E6-ABEB2FABF4F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DA1237D-F2ED-438C-9B3F-4DFE53CE80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A6A1CCB-F6F9-45C0-A265-D7C2B58ED5C8}"/>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076E2ADA-E313-4D27-A321-5152AFB6BA5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23E4ECD-D7EA-4DE5-AE89-D598412ADB7B}"/>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53460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a:t>Mastertitelformat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a:extLst>
              <a:ext uri="{FF2B5EF4-FFF2-40B4-BE49-F238E27FC236}">
                <a16:creationId xmlns:a16="http://schemas.microsoft.com/office/drawing/2014/main" id="{02324FC8-2BF4-495E-8105-153F44EB5488}"/>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6" name="Footer Placeholder 5">
            <a:extLst>
              <a:ext uri="{FF2B5EF4-FFF2-40B4-BE49-F238E27FC236}">
                <a16:creationId xmlns:a16="http://schemas.microsoft.com/office/drawing/2014/main" id="{D4007466-5B1C-4146-A738-540F14746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585FAEC-BF39-4EDC-ABC0-070812AEC767}"/>
              </a:ext>
            </a:extLst>
          </p:cNvPr>
          <p:cNvSpPr>
            <a:spLocks noGrp="1"/>
          </p:cNvSpPr>
          <p:nvPr>
            <p:ph type="sldNum" sz="quarter" idx="12"/>
          </p:nvPr>
        </p:nvSpPr>
        <p:spPr/>
        <p:txBody>
          <a:bodyPr/>
          <a:lstStyle>
            <a:lvl1pPr>
              <a:defRPr/>
            </a:lvl1pPr>
          </a:lstStyle>
          <a:p>
            <a:pPr>
              <a:defRPr/>
            </a:pPr>
            <a:fld id="{15620759-1CFE-4FA4-993F-AC81C3A90F2E}" type="slidenum">
              <a:rPr lang="de-DE" altLang="de-DE"/>
              <a:pPr>
                <a:defRPr/>
              </a:pPr>
              <a:t>‹Nr.›</a:t>
            </a:fld>
            <a:endParaRPr lang="de-DE" altLang="de-DE"/>
          </a:p>
        </p:txBody>
      </p:sp>
    </p:spTree>
    <p:extLst>
      <p:ext uri="{BB962C8B-B14F-4D97-AF65-F5344CB8AC3E}">
        <p14:creationId xmlns:p14="http://schemas.microsoft.com/office/powerpoint/2010/main" val="3791398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EC90D48-CC25-439B-BF27-0CBCCB6F162D}"/>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B94EE8D-51B6-47EE-BA17-44939D5C63E2}"/>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C02A5D0-7016-4CDB-B88A-E5B62A437988}"/>
              </a:ext>
            </a:extLst>
          </p:cNvPr>
          <p:cNvSpPr>
            <a:spLocks noGrp="1"/>
          </p:cNvSpPr>
          <p:nvPr>
            <p:ph type="dt" sz="half" idx="10"/>
          </p:nvPr>
        </p:nvSpPr>
        <p:spPr/>
        <p:txBody>
          <a:body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05E70C49-9FAD-4F84-A11F-F81D41EAA10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460FCA8-949D-41AA-A3B4-CF8DB05E8BDD}"/>
              </a:ext>
            </a:extLst>
          </p:cNvPr>
          <p:cNvSpPr>
            <a:spLocks noGrp="1"/>
          </p:cNvSpPr>
          <p:nvPr>
            <p:ph type="sldNum" sz="quarter" idx="12"/>
          </p:nvPr>
        </p:nvSpPr>
        <p:spPr/>
        <p:txBody>
          <a:bodyPr/>
          <a:lstStyle/>
          <a:p>
            <a:fld id="{0F13BA75-D05C-466A-8CEB-B3A492346F6F}" type="slidenum">
              <a:rPr lang="de-AT" smtClean="0"/>
              <a:t>‹Nr.›</a:t>
            </a:fld>
            <a:endParaRPr lang="de-AT"/>
          </a:p>
        </p:txBody>
      </p:sp>
    </p:spTree>
    <p:extLst>
      <p:ext uri="{BB962C8B-B14F-4D97-AF65-F5344CB8AC3E}">
        <p14:creationId xmlns:p14="http://schemas.microsoft.com/office/powerpoint/2010/main" val="347317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a:extLst>
              <a:ext uri="{FF2B5EF4-FFF2-40B4-BE49-F238E27FC236}">
                <a16:creationId xmlns:a16="http://schemas.microsoft.com/office/drawing/2014/main" id="{6B7E2254-3FAB-4E02-9573-25A4BFBAE885}"/>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8" name="Footer Placeholder 7">
            <a:extLst>
              <a:ext uri="{FF2B5EF4-FFF2-40B4-BE49-F238E27FC236}">
                <a16:creationId xmlns:a16="http://schemas.microsoft.com/office/drawing/2014/main" id="{C3FEB52C-33F7-48D3-B307-C59DCD9EF45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5488FC78-11EC-4ABB-8938-21664BFA9C07}"/>
              </a:ext>
            </a:extLst>
          </p:cNvPr>
          <p:cNvSpPr>
            <a:spLocks noGrp="1"/>
          </p:cNvSpPr>
          <p:nvPr>
            <p:ph type="sldNum" sz="quarter" idx="12"/>
          </p:nvPr>
        </p:nvSpPr>
        <p:spPr/>
        <p:txBody>
          <a:bodyPr/>
          <a:lstStyle>
            <a:lvl1pPr>
              <a:defRPr/>
            </a:lvl1pPr>
          </a:lstStyle>
          <a:p>
            <a:pPr>
              <a:defRPr/>
            </a:pPr>
            <a:fld id="{E9615D55-BE20-4415-A2A0-E7B84F7C99DB}" type="slidenum">
              <a:rPr lang="de-DE" altLang="de-DE"/>
              <a:pPr>
                <a:defRPr/>
              </a:pPr>
              <a:t>‹Nr.›</a:t>
            </a:fld>
            <a:endParaRPr lang="de-DE" altLang="de-DE"/>
          </a:p>
        </p:txBody>
      </p:sp>
    </p:spTree>
    <p:extLst>
      <p:ext uri="{BB962C8B-B14F-4D97-AF65-F5344CB8AC3E}">
        <p14:creationId xmlns:p14="http://schemas.microsoft.com/office/powerpoint/2010/main" val="8816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a:t>Mastertitelformat bearbeiten</a:t>
            </a:r>
            <a:endParaRPr lang="en-US" dirty="0"/>
          </a:p>
        </p:txBody>
      </p:sp>
      <p:sp>
        <p:nvSpPr>
          <p:cNvPr id="3" name="Date Placeholder 2">
            <a:extLst>
              <a:ext uri="{FF2B5EF4-FFF2-40B4-BE49-F238E27FC236}">
                <a16:creationId xmlns:a16="http://schemas.microsoft.com/office/drawing/2014/main" id="{4347CDDE-D71B-4FCB-B6A0-CBD5EDC2FE04}"/>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4" name="Footer Placeholder 3">
            <a:extLst>
              <a:ext uri="{FF2B5EF4-FFF2-40B4-BE49-F238E27FC236}">
                <a16:creationId xmlns:a16="http://schemas.microsoft.com/office/drawing/2014/main" id="{D5DBB069-2D35-44FD-836C-99CF0A0A9B4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FA51512-5392-4C65-A0BD-633EDBD68766}"/>
              </a:ext>
            </a:extLst>
          </p:cNvPr>
          <p:cNvSpPr>
            <a:spLocks noGrp="1"/>
          </p:cNvSpPr>
          <p:nvPr>
            <p:ph type="sldNum" sz="quarter" idx="12"/>
          </p:nvPr>
        </p:nvSpPr>
        <p:spPr/>
        <p:txBody>
          <a:bodyPr/>
          <a:lstStyle>
            <a:lvl1pPr>
              <a:defRPr/>
            </a:lvl1pPr>
          </a:lstStyle>
          <a:p>
            <a:pPr>
              <a:defRPr/>
            </a:pPr>
            <a:fld id="{F203181A-434E-4018-B955-00EB6DA08260}" type="slidenum">
              <a:rPr lang="de-DE" altLang="de-DE"/>
              <a:pPr>
                <a:defRPr/>
              </a:pPr>
              <a:t>‹Nr.›</a:t>
            </a:fld>
            <a:endParaRPr lang="de-DE" altLang="de-DE"/>
          </a:p>
        </p:txBody>
      </p:sp>
    </p:spTree>
    <p:extLst>
      <p:ext uri="{BB962C8B-B14F-4D97-AF65-F5344CB8AC3E}">
        <p14:creationId xmlns:p14="http://schemas.microsoft.com/office/powerpoint/2010/main" val="415623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F47C9A-84DE-43A8-A5E1-141B3C0F9DA4}"/>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3" name="Footer Placeholder 2">
            <a:extLst>
              <a:ext uri="{FF2B5EF4-FFF2-40B4-BE49-F238E27FC236}">
                <a16:creationId xmlns:a16="http://schemas.microsoft.com/office/drawing/2014/main" id="{A5297C1C-5D4D-48E7-984B-3F69E2F1D36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44F6E533-959B-41A6-8373-B8DDD9A74DDB}"/>
              </a:ext>
            </a:extLst>
          </p:cNvPr>
          <p:cNvSpPr>
            <a:spLocks noGrp="1"/>
          </p:cNvSpPr>
          <p:nvPr>
            <p:ph type="sldNum" sz="quarter" idx="12"/>
          </p:nvPr>
        </p:nvSpPr>
        <p:spPr/>
        <p:txBody>
          <a:bodyPr/>
          <a:lstStyle>
            <a:lvl1pPr>
              <a:defRPr/>
            </a:lvl1pPr>
          </a:lstStyle>
          <a:p>
            <a:pPr>
              <a:defRPr/>
            </a:pPr>
            <a:fld id="{F3A5A44B-2DFA-41E2-B76D-1ACB00041CFA}" type="slidenum">
              <a:rPr lang="de-DE" altLang="de-DE"/>
              <a:pPr>
                <a:defRPr/>
              </a:pPr>
              <a:t>‹Nr.›</a:t>
            </a:fld>
            <a:endParaRPr lang="de-DE" altLang="de-DE"/>
          </a:p>
        </p:txBody>
      </p:sp>
    </p:spTree>
    <p:extLst>
      <p:ext uri="{BB962C8B-B14F-4D97-AF65-F5344CB8AC3E}">
        <p14:creationId xmlns:p14="http://schemas.microsoft.com/office/powerpoint/2010/main" val="164960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a:extLst>
              <a:ext uri="{FF2B5EF4-FFF2-40B4-BE49-F238E27FC236}">
                <a16:creationId xmlns:a16="http://schemas.microsoft.com/office/drawing/2014/main" id="{35D9B62A-B9CD-46F6-B3F6-34D47699B1E4}"/>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6" name="Footer Placeholder 5">
            <a:extLst>
              <a:ext uri="{FF2B5EF4-FFF2-40B4-BE49-F238E27FC236}">
                <a16:creationId xmlns:a16="http://schemas.microsoft.com/office/drawing/2014/main" id="{4098CAF8-54C6-42AB-8A45-B5F85233977A}"/>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7" name="Slide Number Placeholder 6">
            <a:extLst>
              <a:ext uri="{FF2B5EF4-FFF2-40B4-BE49-F238E27FC236}">
                <a16:creationId xmlns:a16="http://schemas.microsoft.com/office/drawing/2014/main" id="{EE336A74-576E-4A19-9F7B-C4255551661D}"/>
              </a:ext>
            </a:extLst>
          </p:cNvPr>
          <p:cNvSpPr>
            <a:spLocks noGrp="1"/>
          </p:cNvSpPr>
          <p:nvPr>
            <p:ph type="sldNum" sz="quarter" idx="12"/>
          </p:nvPr>
        </p:nvSpPr>
        <p:spPr/>
        <p:txBody>
          <a:bodyPr/>
          <a:lstStyle>
            <a:lvl1pPr>
              <a:defRPr/>
            </a:lvl1pPr>
          </a:lstStyle>
          <a:p>
            <a:pPr>
              <a:defRPr/>
            </a:pPr>
            <a:fld id="{D08B7BA7-F0E5-4520-A292-C712B50E6007}" type="slidenum">
              <a:rPr lang="de-DE" altLang="de-DE"/>
              <a:pPr>
                <a:defRPr/>
              </a:pPr>
              <a:t>‹Nr.›</a:t>
            </a:fld>
            <a:endParaRPr lang="de-DE" altLang="de-DE"/>
          </a:p>
        </p:txBody>
      </p:sp>
    </p:spTree>
    <p:extLst>
      <p:ext uri="{BB962C8B-B14F-4D97-AF65-F5344CB8AC3E}">
        <p14:creationId xmlns:p14="http://schemas.microsoft.com/office/powerpoint/2010/main" val="218181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a:extLst>
              <a:ext uri="{FF2B5EF4-FFF2-40B4-BE49-F238E27FC236}">
                <a16:creationId xmlns:a16="http://schemas.microsoft.com/office/drawing/2014/main" id="{AB180DEA-E877-4C26-A53E-1283FA40DD51}"/>
              </a:ext>
            </a:extLst>
          </p:cNvPr>
          <p:cNvSpPr>
            <a:spLocks noGrp="1"/>
          </p:cNvSpPr>
          <p:nvPr>
            <p:ph type="dt" sz="half" idx="10"/>
          </p:nvPr>
        </p:nvSpPr>
        <p:spPr/>
        <p:txBody>
          <a:bodyPr/>
          <a:lstStyle>
            <a:lvl1pPr>
              <a:defRPr/>
            </a:lvl1pPr>
          </a:lstStyle>
          <a:p>
            <a:pPr>
              <a:defRPr/>
            </a:pPr>
            <a:r>
              <a:rPr lang="de-DE" altLang="de-DE"/>
              <a:t>Stressmanagement im Einsatz</a:t>
            </a:r>
          </a:p>
        </p:txBody>
      </p:sp>
      <p:sp>
        <p:nvSpPr>
          <p:cNvPr id="6" name="Footer Placeholder 5">
            <a:extLst>
              <a:ext uri="{FF2B5EF4-FFF2-40B4-BE49-F238E27FC236}">
                <a16:creationId xmlns:a16="http://schemas.microsoft.com/office/drawing/2014/main" id="{C5E53113-1918-455D-9720-CD8A19912B2C}"/>
              </a:ext>
            </a:extLst>
          </p:cNvPr>
          <p:cNvSpPr>
            <a:spLocks noGrp="1"/>
          </p:cNvSpPr>
          <p:nvPr>
            <p:ph type="ftr" sz="quarter" idx="11"/>
          </p:nvPr>
        </p:nvSpPr>
        <p:spPr/>
        <p:txBody>
          <a:bodyPr/>
          <a:lstStyle>
            <a:lvl1pPr>
              <a:defRPr/>
            </a:lvl1pPr>
          </a:lstStyle>
          <a:p>
            <a:pPr>
              <a:defRPr/>
            </a:pPr>
            <a:r>
              <a:rPr lang="de-DE" altLang="de-DE"/>
              <a:t>Dr. Gerlinde Mairinger/Andreas Thürriedl</a:t>
            </a:r>
          </a:p>
        </p:txBody>
      </p:sp>
      <p:sp>
        <p:nvSpPr>
          <p:cNvPr id="7" name="Slide Number Placeholder 6">
            <a:extLst>
              <a:ext uri="{FF2B5EF4-FFF2-40B4-BE49-F238E27FC236}">
                <a16:creationId xmlns:a16="http://schemas.microsoft.com/office/drawing/2014/main" id="{FBD9565C-30EF-4A4B-BBE1-312484FCAB62}"/>
              </a:ext>
            </a:extLst>
          </p:cNvPr>
          <p:cNvSpPr>
            <a:spLocks noGrp="1"/>
          </p:cNvSpPr>
          <p:nvPr>
            <p:ph type="sldNum" sz="quarter" idx="12"/>
          </p:nvPr>
        </p:nvSpPr>
        <p:spPr/>
        <p:txBody>
          <a:bodyPr/>
          <a:lstStyle>
            <a:lvl1pPr>
              <a:defRPr/>
            </a:lvl1pPr>
          </a:lstStyle>
          <a:p>
            <a:pPr>
              <a:defRPr/>
            </a:pPr>
            <a:fld id="{256FF130-747C-4A43-A55A-B49567A4FD36}" type="slidenum">
              <a:rPr lang="de-DE" altLang="de-DE"/>
              <a:pPr>
                <a:defRPr/>
              </a:pPr>
              <a:t>‹Nr.›</a:t>
            </a:fld>
            <a:endParaRPr lang="de-DE" altLang="de-DE"/>
          </a:p>
        </p:txBody>
      </p:sp>
    </p:spTree>
    <p:extLst>
      <p:ext uri="{BB962C8B-B14F-4D97-AF65-F5344CB8AC3E}">
        <p14:creationId xmlns:p14="http://schemas.microsoft.com/office/powerpoint/2010/main" val="379728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C5CCFCCB-6127-4953-9D6D-D96516F60A79}"/>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EB4E3C5D-76F6-4171-9DA7-E7C3E6DEE066}"/>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11DB4D6B-72B8-4314-8A72-AAE407B6A239}"/>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B56B938-9504-4A5B-9B3F-E71D08165AE4}"/>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DB52CF86-9680-4578-B01F-2F5666DB5906}"/>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4DED5377-32E4-429F-94E5-A1590FAAA417}"/>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CAF72B67-316E-444E-B14D-B4CCF1F355D5}"/>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6611520B-BD9A-491E-9FC5-C01CBE950164}"/>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D4BB4546-F91F-4EBC-BA6C-1E15E1D10A17}"/>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AEE66057-B6A0-415A-B7DF-A55FBAD04C8B}"/>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5C866A67-6E1C-43A8-9386-6F3503F52CEC}"/>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F9BCBB07-15DD-4BBB-B9B5-65EE68124DFB}"/>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Mastertitelformat bearbeiten</a:t>
            </a:r>
            <a:endParaRPr lang="en-US" altLang="de-DE"/>
          </a:p>
        </p:txBody>
      </p:sp>
      <p:sp>
        <p:nvSpPr>
          <p:cNvPr id="3" name="Text Placeholder 2">
            <a:extLst>
              <a:ext uri="{FF2B5EF4-FFF2-40B4-BE49-F238E27FC236}">
                <a16:creationId xmlns:a16="http://schemas.microsoft.com/office/drawing/2014/main" id="{BBDD7424-AE07-4493-B6CB-9A758AEBD431}"/>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a:extLst>
              <a:ext uri="{FF2B5EF4-FFF2-40B4-BE49-F238E27FC236}">
                <a16:creationId xmlns:a16="http://schemas.microsoft.com/office/drawing/2014/main" id="{B1721493-AC26-4B68-999B-2B1E5B26004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r>
              <a:rPr lang="de-DE" altLang="de-DE"/>
              <a:t>Stressmanagement im Einsatz</a:t>
            </a:r>
          </a:p>
        </p:txBody>
      </p:sp>
      <p:sp>
        <p:nvSpPr>
          <p:cNvPr id="5" name="Footer Placeholder 4">
            <a:extLst>
              <a:ext uri="{FF2B5EF4-FFF2-40B4-BE49-F238E27FC236}">
                <a16:creationId xmlns:a16="http://schemas.microsoft.com/office/drawing/2014/main" id="{77575B8D-E503-4B56-92C2-95477AF65AC9}"/>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de-DE" altLang="de-DE"/>
              <a:t>Dr. Gerlinde Mairinger/Andreas Thürriedl</a:t>
            </a:r>
          </a:p>
        </p:txBody>
      </p:sp>
      <p:sp>
        <p:nvSpPr>
          <p:cNvPr id="6" name="Slide Number Placeholder 5">
            <a:extLst>
              <a:ext uri="{FF2B5EF4-FFF2-40B4-BE49-F238E27FC236}">
                <a16:creationId xmlns:a16="http://schemas.microsoft.com/office/drawing/2014/main" id="{536D78F5-AA72-459D-ADB4-5011CCAAB966}"/>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F159C6A4-4A9F-404E-AFE3-37ADD67CD11D}" type="slidenum">
              <a:rPr lang="en-US"/>
              <a:pPr>
                <a:defRPr/>
              </a:pPr>
              <a:t>‹Nr.›</a:t>
            </a:fld>
            <a:endParaRPr lang="en-US" dirty="0"/>
          </a:p>
        </p:txBody>
      </p:sp>
      <p:pic>
        <p:nvPicPr>
          <p:cNvPr id="1032" name="Grafik 8">
            <a:extLst>
              <a:ext uri="{FF2B5EF4-FFF2-40B4-BE49-F238E27FC236}">
                <a16:creationId xmlns:a16="http://schemas.microsoft.com/office/drawing/2014/main" id="{74A9CE6C-D1C7-42CB-9236-1EB94A934775}"/>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410325" y="6219825"/>
            <a:ext cx="2506663"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54" r:id="rId10"/>
    <p:sldLayoutId id="2147483966" r:id="rId11"/>
    <p:sldLayoutId id="2147483955" r:id="rId12"/>
    <p:sldLayoutId id="2147483967" r:id="rId13"/>
    <p:sldLayoutId id="2147483956" r:id="rId14"/>
    <p:sldLayoutId id="2147483968" r:id="rId15"/>
    <p:sldLayoutId id="2147483969" r:id="rId16"/>
    <p:sldLayoutId id="2147483970" r:id="rId17"/>
    <p:sldLayoutId id="2147483971" r:id="rId18"/>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hf hdr="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142035F-7BA9-4C5C-823A-2A1CFBA6192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5F24FF53-CD01-4573-BE46-9D8D961149F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2F16C7F-DD58-43B8-A487-6383AE19147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2AA8E-D637-4B9C-89F0-418CB1806ED1}" type="datetimeFigureOut">
              <a:rPr lang="de-AT" smtClean="0"/>
              <a:t>28.11.2021</a:t>
            </a:fld>
            <a:endParaRPr lang="de-AT"/>
          </a:p>
        </p:txBody>
      </p:sp>
      <p:sp>
        <p:nvSpPr>
          <p:cNvPr id="5" name="Fußzeilenplatzhalter 4">
            <a:extLst>
              <a:ext uri="{FF2B5EF4-FFF2-40B4-BE49-F238E27FC236}">
                <a16:creationId xmlns:a16="http://schemas.microsoft.com/office/drawing/2014/main" id="{AF7C8BF6-1F27-41EF-B314-65D647B9701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A673E4B-3089-4AE9-B71E-B483AC4267A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E604C-5FAA-4147-9327-81374F17C014}" type="slidenum">
              <a:rPr lang="de-AT" smtClean="0"/>
              <a:t>‹Nr.›</a:t>
            </a:fld>
            <a:endParaRPr lang="de-AT"/>
          </a:p>
        </p:txBody>
      </p:sp>
    </p:spTree>
    <p:extLst>
      <p:ext uri="{BB962C8B-B14F-4D97-AF65-F5344CB8AC3E}">
        <p14:creationId xmlns:p14="http://schemas.microsoft.com/office/powerpoint/2010/main" val="3229939721"/>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FFD4151-CE77-484C-9253-CACAED90997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9C4A550B-46D0-46FC-A1A8-FBEDCB8AD7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55D211B-FCE8-4390-980A-596CB1E53D6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68C7B-6981-4CF4-9124-7831931088BC}" type="datetimeFigureOut">
              <a:rPr lang="de-AT" smtClean="0"/>
              <a:t>28.11.2021</a:t>
            </a:fld>
            <a:endParaRPr lang="de-AT"/>
          </a:p>
        </p:txBody>
      </p:sp>
      <p:sp>
        <p:nvSpPr>
          <p:cNvPr id="5" name="Fußzeilenplatzhalter 4">
            <a:extLst>
              <a:ext uri="{FF2B5EF4-FFF2-40B4-BE49-F238E27FC236}">
                <a16:creationId xmlns:a16="http://schemas.microsoft.com/office/drawing/2014/main" id="{4E6BF8B4-CDE6-45EC-AD78-E13E13318EF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576D65A5-2258-4BED-A91B-174AB4F7BA5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3BA75-D05C-466A-8CEB-B3A492346F6F}" type="slidenum">
              <a:rPr lang="de-AT" smtClean="0"/>
              <a:t>‹Nr.›</a:t>
            </a:fld>
            <a:endParaRPr lang="de-AT"/>
          </a:p>
        </p:txBody>
      </p:sp>
    </p:spTree>
    <p:extLst>
      <p:ext uri="{BB962C8B-B14F-4D97-AF65-F5344CB8AC3E}">
        <p14:creationId xmlns:p14="http://schemas.microsoft.com/office/powerpoint/2010/main" val="1423937865"/>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Komfortzohne.ppt"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extLst>
              <a:ext uri="{FF2B5EF4-FFF2-40B4-BE49-F238E27FC236}">
                <a16:creationId xmlns:a16="http://schemas.microsoft.com/office/drawing/2014/main" id="{8B5C0246-B4C4-4991-A50E-6C052EFDD50B}"/>
              </a:ext>
            </a:extLst>
          </p:cNvPr>
          <p:cNvSpPr>
            <a:spLocks noGrp="1" noChangeArrowheads="1"/>
          </p:cNvSpPr>
          <p:nvPr>
            <p:ph type="ctrTitle"/>
          </p:nvPr>
        </p:nvSpPr>
        <p:spPr>
          <a:xfrm>
            <a:off x="1331913" y="1196975"/>
            <a:ext cx="6048375" cy="1439863"/>
          </a:xfrm>
        </p:spPr>
        <p:txBody>
          <a:bodyPr/>
          <a:lstStyle/>
          <a:p>
            <a:pPr algn="l" eaLnBrk="1" hangingPunct="1"/>
            <a:r>
              <a:rPr lang="de-DE" altLang="de-DE" sz="3600" b="1"/>
              <a:t>S</a:t>
            </a:r>
            <a:r>
              <a:rPr lang="de-DE" altLang="de-DE" sz="3200" b="1"/>
              <a:t>tressmanagement</a:t>
            </a:r>
            <a:br>
              <a:rPr lang="de-DE" altLang="de-DE" sz="3200"/>
            </a:br>
            <a:r>
              <a:rPr lang="de-DE" altLang="de-DE" sz="1600" i="1"/>
              <a:t>Stressbewältigung im beruflichen Alltag</a:t>
            </a:r>
            <a:br>
              <a:rPr lang="de-DE" altLang="de-DE" sz="3200"/>
            </a:br>
            <a:endParaRPr lang="de-DE" altLang="de-DE"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AutoShape 2">
            <a:extLst>
              <a:ext uri="{FF2B5EF4-FFF2-40B4-BE49-F238E27FC236}">
                <a16:creationId xmlns:a16="http://schemas.microsoft.com/office/drawing/2014/main" id="{79493C86-BD36-4D78-A032-7C5792DE7BCD}"/>
              </a:ext>
            </a:extLst>
          </p:cNvPr>
          <p:cNvSpPr>
            <a:spLocks noGrp="1" noChangeArrowheads="1"/>
          </p:cNvSpPr>
          <p:nvPr>
            <p:ph type="title"/>
          </p:nvPr>
        </p:nvSpPr>
        <p:spPr/>
        <p:txBody>
          <a:bodyPr/>
          <a:lstStyle/>
          <a:p>
            <a:pPr eaLnBrk="1" hangingPunct="1"/>
            <a:r>
              <a:rPr lang="de-DE" altLang="de-DE"/>
              <a:t>Äußere Stressoren</a:t>
            </a:r>
          </a:p>
        </p:txBody>
      </p:sp>
      <p:sp>
        <p:nvSpPr>
          <p:cNvPr id="64515" name="Rectangle 3">
            <a:extLst>
              <a:ext uri="{FF2B5EF4-FFF2-40B4-BE49-F238E27FC236}">
                <a16:creationId xmlns:a16="http://schemas.microsoft.com/office/drawing/2014/main" id="{CA85BFB4-A7D0-4EFE-BEF2-7880FEFB2449}"/>
              </a:ext>
            </a:extLst>
          </p:cNvPr>
          <p:cNvSpPr>
            <a:spLocks noGrp="1" noChangeArrowheads="1"/>
          </p:cNvSpPr>
          <p:nvPr>
            <p:ph idx="1"/>
          </p:nvPr>
        </p:nvSpPr>
        <p:spPr>
          <a:xfrm>
            <a:off x="1638722" y="1915185"/>
            <a:ext cx="6895678" cy="4351338"/>
          </a:xfrm>
        </p:spPr>
        <p:txBody>
          <a:bodyPr/>
          <a:lstStyle/>
          <a:p>
            <a:pPr eaLnBrk="1" hangingPunct="1">
              <a:buFont typeface="Wingdings" panose="05000000000000000000" pitchFamily="2" charset="2"/>
              <a:buNone/>
            </a:pPr>
            <a:endParaRPr lang="de-DE" altLang="de-DE" dirty="0"/>
          </a:p>
          <a:p>
            <a:pPr eaLnBrk="1" hangingPunct="1"/>
            <a:r>
              <a:rPr lang="de-DE" altLang="de-DE" sz="2000" dirty="0"/>
              <a:t>Hitze, Kälte, Nässe</a:t>
            </a:r>
          </a:p>
          <a:p>
            <a:pPr eaLnBrk="1" hangingPunct="1"/>
            <a:r>
              <a:rPr lang="de-DE" altLang="de-DE" sz="2000" dirty="0"/>
              <a:t>Lärm</a:t>
            </a:r>
          </a:p>
          <a:p>
            <a:pPr eaLnBrk="1" hangingPunct="1"/>
            <a:r>
              <a:rPr lang="de-DE" altLang="de-DE" sz="2000" dirty="0"/>
              <a:t>Unangenehme Gerüche</a:t>
            </a:r>
          </a:p>
          <a:p>
            <a:pPr eaLnBrk="1" hangingPunct="1"/>
            <a:r>
              <a:rPr lang="de-DE" altLang="de-DE" sz="2000" dirty="0"/>
              <a:t>Chaos</a:t>
            </a:r>
          </a:p>
          <a:p>
            <a:pPr eaLnBrk="1" hangingPunct="1"/>
            <a:r>
              <a:rPr lang="de-DE" altLang="de-DE" sz="2000" dirty="0"/>
              <a:t>Blockierte Verkehrswege</a:t>
            </a:r>
          </a:p>
          <a:p>
            <a:pPr eaLnBrk="1" hangingPunct="1"/>
            <a:r>
              <a:rPr lang="de-DE" altLang="de-DE" sz="2000" dirty="0"/>
              <a:t>Gefahren</a:t>
            </a:r>
          </a:p>
          <a:p>
            <a:pPr eaLnBrk="1" hangingPunct="1"/>
            <a:r>
              <a:rPr lang="de-DE" altLang="de-DE" sz="2000" dirty="0"/>
              <a:t>Zuviel oder </a:t>
            </a:r>
            <a:r>
              <a:rPr lang="de-DE" altLang="de-DE" sz="2000" dirty="0" err="1"/>
              <a:t>zuwenig</a:t>
            </a:r>
            <a:r>
              <a:rPr lang="de-DE" altLang="de-DE" sz="2000" dirty="0"/>
              <a:t> Information</a:t>
            </a:r>
          </a:p>
          <a:p>
            <a:pPr marL="0" indent="0" eaLnBrk="1" hangingPunct="1">
              <a:buNone/>
            </a:pPr>
            <a:endParaRPr lang="de-DE" altLang="de-DE" sz="2000" dirty="0"/>
          </a:p>
          <a:p>
            <a:pPr eaLnBrk="1" hangingPunct="1">
              <a:buFont typeface="Wingdings" panose="05000000000000000000" pitchFamily="2" charset="2"/>
              <a:buNone/>
            </a:pPr>
            <a:endParaRPr lang="de-DE" altLang="de-DE" sz="2000" dirty="0"/>
          </a:p>
        </p:txBody>
      </p:sp>
      <p:sp>
        <p:nvSpPr>
          <p:cNvPr id="36870" name="Foliennummernplatzhalter 5">
            <a:extLst>
              <a:ext uri="{FF2B5EF4-FFF2-40B4-BE49-F238E27FC236}">
                <a16:creationId xmlns:a16="http://schemas.microsoft.com/office/drawing/2014/main" id="{DE1683B4-F227-4766-AAEE-D09E051612B1}"/>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CF7AB47-9221-40C4-907B-D7C21B2427FF}"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10</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64515">
                                            <p:txEl>
                                              <p:pRg st="1" end="1"/>
                                            </p:txEl>
                                          </p:spTgt>
                                        </p:tgtEl>
                                        <p:attrNameLst>
                                          <p:attrName>style.opacity</p:attrName>
                                        </p:attrNameLst>
                                      </p:cBhvr>
                                      <p:to>
                                        <p:strVal val="0.25"/>
                                      </p:to>
                                    </p:set>
                                    <p:animEffect filter="image" prLst="opacity: 0.25">
                                      <p:cBhvr rctx="IE">
                                        <p:cTn id="7" dur="indefinite"/>
                                        <p:tgtEl>
                                          <p:spTgt spid="64515">
                                            <p:txEl>
                                              <p:pRg st="1" end="1"/>
                                            </p:txEl>
                                          </p:spTgt>
                                        </p:tgtEl>
                                      </p:cBhvr>
                                    </p:animEffect>
                                  </p:childTnLst>
                                </p:cTn>
                              </p:par>
                              <p:par>
                                <p:cTn id="8" presetID="9" presetClass="emph" presetSubtype="0" grpId="0" nodeType="withEffect">
                                  <p:stCondLst>
                                    <p:cond delay="0"/>
                                  </p:stCondLst>
                                  <p:childTnLst>
                                    <p:set>
                                      <p:cBhvr rctx="PPT">
                                        <p:cTn id="9" dur="indefinite"/>
                                        <p:tgtEl>
                                          <p:spTgt spid="64515">
                                            <p:txEl>
                                              <p:pRg st="2" end="2"/>
                                            </p:txEl>
                                          </p:spTgt>
                                        </p:tgtEl>
                                        <p:attrNameLst>
                                          <p:attrName>style.opacity</p:attrName>
                                        </p:attrNameLst>
                                      </p:cBhvr>
                                      <p:to>
                                        <p:strVal val="0.25"/>
                                      </p:to>
                                    </p:set>
                                    <p:animEffect filter="image" prLst="opacity: 0.25">
                                      <p:cBhvr rctx="IE">
                                        <p:cTn id="10" dur="indefinite"/>
                                        <p:tgtEl>
                                          <p:spTgt spid="64515">
                                            <p:txEl>
                                              <p:pRg st="2" end="2"/>
                                            </p:txEl>
                                          </p:spTgt>
                                        </p:tgtEl>
                                      </p:cBhvr>
                                    </p:animEffect>
                                  </p:childTnLst>
                                </p:cTn>
                              </p:par>
                              <p:par>
                                <p:cTn id="11" presetID="9" presetClass="emph" presetSubtype="0" grpId="0" nodeType="withEffect">
                                  <p:stCondLst>
                                    <p:cond delay="0"/>
                                  </p:stCondLst>
                                  <p:childTnLst>
                                    <p:set>
                                      <p:cBhvr rctx="PPT">
                                        <p:cTn id="12" dur="indefinite"/>
                                        <p:tgtEl>
                                          <p:spTgt spid="64515">
                                            <p:txEl>
                                              <p:pRg st="3" end="3"/>
                                            </p:txEl>
                                          </p:spTgt>
                                        </p:tgtEl>
                                        <p:attrNameLst>
                                          <p:attrName>style.opacity</p:attrName>
                                        </p:attrNameLst>
                                      </p:cBhvr>
                                      <p:to>
                                        <p:strVal val="0.25"/>
                                      </p:to>
                                    </p:set>
                                    <p:animEffect filter="image" prLst="opacity: 0.25">
                                      <p:cBhvr rctx="IE">
                                        <p:cTn id="13" dur="indefinite"/>
                                        <p:tgtEl>
                                          <p:spTgt spid="64515">
                                            <p:txEl>
                                              <p:pRg st="3" end="3"/>
                                            </p:txEl>
                                          </p:spTgt>
                                        </p:tgtEl>
                                      </p:cBhvr>
                                    </p:animEffect>
                                  </p:childTnLst>
                                </p:cTn>
                              </p:par>
                              <p:par>
                                <p:cTn id="14" presetID="9" presetClass="emph" presetSubtype="0" grpId="0" nodeType="withEffect">
                                  <p:stCondLst>
                                    <p:cond delay="0"/>
                                  </p:stCondLst>
                                  <p:childTnLst>
                                    <p:set>
                                      <p:cBhvr rctx="PPT">
                                        <p:cTn id="15" dur="indefinite"/>
                                        <p:tgtEl>
                                          <p:spTgt spid="64515">
                                            <p:txEl>
                                              <p:pRg st="4" end="4"/>
                                            </p:txEl>
                                          </p:spTgt>
                                        </p:tgtEl>
                                        <p:attrNameLst>
                                          <p:attrName>style.opacity</p:attrName>
                                        </p:attrNameLst>
                                      </p:cBhvr>
                                      <p:to>
                                        <p:strVal val="0.25"/>
                                      </p:to>
                                    </p:set>
                                    <p:animEffect filter="image" prLst="opacity: 0.25">
                                      <p:cBhvr rctx="IE">
                                        <p:cTn id="16" dur="indefinite"/>
                                        <p:tgtEl>
                                          <p:spTgt spid="64515">
                                            <p:txEl>
                                              <p:pRg st="4" end="4"/>
                                            </p:txEl>
                                          </p:spTgt>
                                        </p:tgtEl>
                                      </p:cBhvr>
                                    </p:animEffect>
                                  </p:childTnLst>
                                </p:cTn>
                              </p:par>
                              <p:par>
                                <p:cTn id="17" presetID="9" presetClass="emph" presetSubtype="0" grpId="0" nodeType="withEffect">
                                  <p:stCondLst>
                                    <p:cond delay="0"/>
                                  </p:stCondLst>
                                  <p:childTnLst>
                                    <p:set>
                                      <p:cBhvr rctx="PPT">
                                        <p:cTn id="18" dur="indefinite"/>
                                        <p:tgtEl>
                                          <p:spTgt spid="64515">
                                            <p:txEl>
                                              <p:pRg st="5" end="5"/>
                                            </p:txEl>
                                          </p:spTgt>
                                        </p:tgtEl>
                                        <p:attrNameLst>
                                          <p:attrName>style.opacity</p:attrName>
                                        </p:attrNameLst>
                                      </p:cBhvr>
                                      <p:to>
                                        <p:strVal val="0.25"/>
                                      </p:to>
                                    </p:set>
                                    <p:animEffect filter="image" prLst="opacity: 0.25">
                                      <p:cBhvr rctx="IE">
                                        <p:cTn id="19" dur="indefinite"/>
                                        <p:tgtEl>
                                          <p:spTgt spid="64515">
                                            <p:txEl>
                                              <p:pRg st="5" end="5"/>
                                            </p:txEl>
                                          </p:spTgt>
                                        </p:tgtEl>
                                      </p:cBhvr>
                                    </p:animEffect>
                                  </p:childTnLst>
                                </p:cTn>
                              </p:par>
                              <p:par>
                                <p:cTn id="20" presetID="9" presetClass="emph" presetSubtype="0" grpId="0" nodeType="withEffect">
                                  <p:stCondLst>
                                    <p:cond delay="0"/>
                                  </p:stCondLst>
                                  <p:childTnLst>
                                    <p:set>
                                      <p:cBhvr rctx="PPT">
                                        <p:cTn id="21" dur="indefinite"/>
                                        <p:tgtEl>
                                          <p:spTgt spid="64515">
                                            <p:txEl>
                                              <p:pRg st="6" end="6"/>
                                            </p:txEl>
                                          </p:spTgt>
                                        </p:tgtEl>
                                        <p:attrNameLst>
                                          <p:attrName>style.opacity</p:attrName>
                                        </p:attrNameLst>
                                      </p:cBhvr>
                                      <p:to>
                                        <p:strVal val="0.25"/>
                                      </p:to>
                                    </p:set>
                                    <p:animEffect filter="image" prLst="opacity: 0.25">
                                      <p:cBhvr rctx="IE">
                                        <p:cTn id="22" dur="indefinite"/>
                                        <p:tgtEl>
                                          <p:spTgt spid="64515">
                                            <p:txEl>
                                              <p:pRg st="6" end="6"/>
                                            </p:txEl>
                                          </p:spTgt>
                                        </p:tgtEl>
                                      </p:cBhvr>
                                    </p:animEffect>
                                  </p:childTnLst>
                                </p:cTn>
                              </p:par>
                              <p:par>
                                <p:cTn id="23" presetID="9" presetClass="emph" presetSubtype="0" grpId="0" nodeType="withEffect">
                                  <p:stCondLst>
                                    <p:cond delay="0"/>
                                  </p:stCondLst>
                                  <p:childTnLst>
                                    <p:set>
                                      <p:cBhvr rctx="PPT">
                                        <p:cTn id="24" dur="indefinite"/>
                                        <p:tgtEl>
                                          <p:spTgt spid="64515">
                                            <p:txEl>
                                              <p:pRg st="7" end="7"/>
                                            </p:txEl>
                                          </p:spTgt>
                                        </p:tgtEl>
                                        <p:attrNameLst>
                                          <p:attrName>style.opacity</p:attrName>
                                        </p:attrNameLst>
                                      </p:cBhvr>
                                      <p:to>
                                        <p:strVal val="0.25"/>
                                      </p:to>
                                    </p:set>
                                    <p:animEffect filter="image" prLst="opacity: 0.25">
                                      <p:cBhvr rctx="IE">
                                        <p:cTn id="25" dur="indefinite"/>
                                        <p:tgtEl>
                                          <p:spTgt spid="64515">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64515">
                                            <p:txEl>
                                              <p:pRg st="1" end="1"/>
                                            </p:txEl>
                                          </p:spTgt>
                                        </p:tgtEl>
                                        <p:attrNameLst>
                                          <p:attrName>style.opacity</p:attrName>
                                        </p:attrNameLst>
                                      </p:cBhvr>
                                      <p:to>
                                        <p:strVal val="1.0"/>
                                      </p:to>
                                    </p:set>
                                    <p:animEffect filter="image" prLst="opacity: 1.0">
                                      <p:cBhvr rctx="IE">
                                        <p:cTn id="30" dur="indefinite"/>
                                        <p:tgtEl>
                                          <p:spTgt spid="64515">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64515">
                                            <p:txEl>
                                              <p:pRg st="2" end="2"/>
                                            </p:txEl>
                                          </p:spTgt>
                                        </p:tgtEl>
                                        <p:attrNameLst>
                                          <p:attrName>style.opacity</p:attrName>
                                        </p:attrNameLst>
                                      </p:cBhvr>
                                      <p:to>
                                        <p:strVal val="1.0"/>
                                      </p:to>
                                    </p:set>
                                    <p:animEffect filter="image" prLst="opacity: 1.0">
                                      <p:cBhvr rctx="IE">
                                        <p:cTn id="35" dur="indefinite"/>
                                        <p:tgtEl>
                                          <p:spTgt spid="64515">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64515">
                                            <p:txEl>
                                              <p:pRg st="3" end="3"/>
                                            </p:txEl>
                                          </p:spTgt>
                                        </p:tgtEl>
                                        <p:attrNameLst>
                                          <p:attrName>style.opacity</p:attrName>
                                        </p:attrNameLst>
                                      </p:cBhvr>
                                      <p:to>
                                        <p:strVal val="1.0"/>
                                      </p:to>
                                    </p:set>
                                    <p:animEffect filter="image" prLst="opacity: 1.0">
                                      <p:cBhvr rctx="IE">
                                        <p:cTn id="40" dur="indefinite"/>
                                        <p:tgtEl>
                                          <p:spTgt spid="64515">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64515">
                                            <p:txEl>
                                              <p:pRg st="4" end="4"/>
                                            </p:txEl>
                                          </p:spTgt>
                                        </p:tgtEl>
                                        <p:attrNameLst>
                                          <p:attrName>style.opacity</p:attrName>
                                        </p:attrNameLst>
                                      </p:cBhvr>
                                      <p:to>
                                        <p:strVal val="1.0"/>
                                      </p:to>
                                    </p:set>
                                    <p:animEffect filter="image" prLst="opacity: 1.0">
                                      <p:cBhvr rctx="IE">
                                        <p:cTn id="45" dur="indefinite"/>
                                        <p:tgtEl>
                                          <p:spTgt spid="64515">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64515">
                                            <p:txEl>
                                              <p:pRg st="5" end="5"/>
                                            </p:txEl>
                                          </p:spTgt>
                                        </p:tgtEl>
                                        <p:attrNameLst>
                                          <p:attrName>style.opacity</p:attrName>
                                        </p:attrNameLst>
                                      </p:cBhvr>
                                      <p:to>
                                        <p:strVal val="1.0"/>
                                      </p:to>
                                    </p:set>
                                    <p:animEffect filter="image" prLst="opacity: 1.0">
                                      <p:cBhvr rctx="IE">
                                        <p:cTn id="50" dur="indefinite"/>
                                        <p:tgtEl>
                                          <p:spTgt spid="64515">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64515">
                                            <p:txEl>
                                              <p:pRg st="6" end="6"/>
                                            </p:txEl>
                                          </p:spTgt>
                                        </p:tgtEl>
                                        <p:attrNameLst>
                                          <p:attrName>style.opacity</p:attrName>
                                        </p:attrNameLst>
                                      </p:cBhvr>
                                      <p:to>
                                        <p:strVal val="1.0"/>
                                      </p:to>
                                    </p:set>
                                    <p:animEffect filter="image" prLst="opacity: 1.0">
                                      <p:cBhvr rctx="IE">
                                        <p:cTn id="55" dur="indefinite"/>
                                        <p:tgtEl>
                                          <p:spTgt spid="64515">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64515">
                                            <p:txEl>
                                              <p:pRg st="7" end="7"/>
                                            </p:txEl>
                                          </p:spTgt>
                                        </p:tgtEl>
                                        <p:attrNameLst>
                                          <p:attrName>style.opacity</p:attrName>
                                        </p:attrNameLst>
                                      </p:cBhvr>
                                      <p:to>
                                        <p:strVal val="1.0"/>
                                      </p:to>
                                    </p:set>
                                    <p:animEffect filter="image" prLst="opacity: 1.0">
                                      <p:cBhvr rctx="IE">
                                        <p:cTn id="60" dur="indefinite"/>
                                        <p:tgtEl>
                                          <p:spTgt spid="64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allAtOnce"/>
      <p:bldP spid="64515" grpI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AutoShape 2">
            <a:extLst>
              <a:ext uri="{FF2B5EF4-FFF2-40B4-BE49-F238E27FC236}">
                <a16:creationId xmlns:a16="http://schemas.microsoft.com/office/drawing/2014/main" id="{04870EF1-5AA7-4FC1-81A7-3071CB91F067}"/>
              </a:ext>
            </a:extLst>
          </p:cNvPr>
          <p:cNvSpPr>
            <a:spLocks noGrp="1" noChangeArrowheads="1"/>
          </p:cNvSpPr>
          <p:nvPr>
            <p:ph type="title"/>
          </p:nvPr>
        </p:nvSpPr>
        <p:spPr/>
        <p:txBody>
          <a:bodyPr/>
          <a:lstStyle/>
          <a:p>
            <a:pPr eaLnBrk="1" hangingPunct="1"/>
            <a:r>
              <a:rPr lang="de-DE" altLang="de-DE"/>
              <a:t>Zwischenmenschlich Faktoren</a:t>
            </a:r>
            <a:endParaRPr lang="de-DE" altLang="de-DE" sz="2400"/>
          </a:p>
        </p:txBody>
      </p:sp>
      <p:sp>
        <p:nvSpPr>
          <p:cNvPr id="65539" name="Rectangle 3">
            <a:extLst>
              <a:ext uri="{FF2B5EF4-FFF2-40B4-BE49-F238E27FC236}">
                <a16:creationId xmlns:a16="http://schemas.microsoft.com/office/drawing/2014/main" id="{F4093795-77AF-4BCD-A2D0-AD45A62D8187}"/>
              </a:ext>
            </a:extLst>
          </p:cNvPr>
          <p:cNvSpPr>
            <a:spLocks noGrp="1" noChangeArrowheads="1"/>
          </p:cNvSpPr>
          <p:nvPr>
            <p:ph idx="1"/>
          </p:nvPr>
        </p:nvSpPr>
        <p:spPr>
          <a:xfrm>
            <a:off x="1619672" y="1844824"/>
            <a:ext cx="5338341" cy="3881437"/>
          </a:xfrm>
        </p:spPr>
        <p:txBody>
          <a:bodyPr/>
          <a:lstStyle/>
          <a:p>
            <a:pPr eaLnBrk="1" hangingPunct="1"/>
            <a:endParaRPr lang="de-DE" altLang="de-DE" dirty="0"/>
          </a:p>
          <a:p>
            <a:pPr eaLnBrk="1" hangingPunct="1"/>
            <a:r>
              <a:rPr lang="de-DE" altLang="de-DE" sz="2000" dirty="0"/>
              <a:t>mangelnde Kommunikation</a:t>
            </a:r>
          </a:p>
          <a:p>
            <a:pPr eaLnBrk="1" hangingPunct="1"/>
            <a:r>
              <a:rPr lang="de-DE" altLang="de-DE" sz="2000" dirty="0"/>
              <a:t>alte Konflikte</a:t>
            </a:r>
          </a:p>
          <a:p>
            <a:pPr eaLnBrk="1" hangingPunct="1"/>
            <a:r>
              <a:rPr lang="de-DE" altLang="de-DE" sz="2000" dirty="0"/>
              <a:t>fehlendes Vertrauen/Anerkennung</a:t>
            </a:r>
          </a:p>
          <a:p>
            <a:pPr eaLnBrk="1" hangingPunct="1"/>
            <a:r>
              <a:rPr lang="de-DE" altLang="de-DE" sz="2000" dirty="0"/>
              <a:t>Konkurrenzdenken</a:t>
            </a:r>
          </a:p>
          <a:p>
            <a:pPr eaLnBrk="1" hangingPunct="1"/>
            <a:r>
              <a:rPr lang="de-DE" altLang="de-DE" sz="2000" dirty="0"/>
              <a:t>Sprachprobleme</a:t>
            </a:r>
          </a:p>
          <a:p>
            <a:pPr eaLnBrk="1" hangingPunct="1"/>
            <a:r>
              <a:rPr lang="de-DE" altLang="de-DE" sz="2000" dirty="0"/>
              <a:t>fremde Mentalität</a:t>
            </a:r>
          </a:p>
          <a:p>
            <a:pPr eaLnBrk="1" hangingPunct="1"/>
            <a:endParaRPr lang="de-DE" altLang="de-DE" sz="2000" dirty="0"/>
          </a:p>
        </p:txBody>
      </p:sp>
      <p:sp>
        <p:nvSpPr>
          <p:cNvPr id="38918" name="Foliennummernplatzhalter 5">
            <a:extLst>
              <a:ext uri="{FF2B5EF4-FFF2-40B4-BE49-F238E27FC236}">
                <a16:creationId xmlns:a16="http://schemas.microsoft.com/office/drawing/2014/main" id="{7A362B3F-F324-4085-9616-975F4B406980}"/>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4BA9CD28-1224-492E-8E0E-F57E8D016CAD}"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11</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65539">
                                            <p:txEl>
                                              <p:pRg st="1" end="1"/>
                                            </p:txEl>
                                          </p:spTgt>
                                        </p:tgtEl>
                                        <p:attrNameLst>
                                          <p:attrName>style.opacity</p:attrName>
                                        </p:attrNameLst>
                                      </p:cBhvr>
                                      <p:to>
                                        <p:strVal val="0.25"/>
                                      </p:to>
                                    </p:set>
                                    <p:animEffect filter="image" prLst="opacity: 0.25">
                                      <p:cBhvr rctx="IE">
                                        <p:cTn id="7" dur="indefinite"/>
                                        <p:tgtEl>
                                          <p:spTgt spid="65539">
                                            <p:txEl>
                                              <p:pRg st="1" end="1"/>
                                            </p:txEl>
                                          </p:spTgt>
                                        </p:tgtEl>
                                      </p:cBhvr>
                                    </p:animEffect>
                                  </p:childTnLst>
                                </p:cTn>
                              </p:par>
                              <p:par>
                                <p:cTn id="8" presetID="9" presetClass="emph" presetSubtype="0" grpId="0" nodeType="withEffect">
                                  <p:stCondLst>
                                    <p:cond delay="0"/>
                                  </p:stCondLst>
                                  <p:childTnLst>
                                    <p:set>
                                      <p:cBhvr rctx="PPT">
                                        <p:cTn id="9" dur="indefinite"/>
                                        <p:tgtEl>
                                          <p:spTgt spid="65539">
                                            <p:txEl>
                                              <p:pRg st="2" end="2"/>
                                            </p:txEl>
                                          </p:spTgt>
                                        </p:tgtEl>
                                        <p:attrNameLst>
                                          <p:attrName>style.opacity</p:attrName>
                                        </p:attrNameLst>
                                      </p:cBhvr>
                                      <p:to>
                                        <p:strVal val="0.25"/>
                                      </p:to>
                                    </p:set>
                                    <p:animEffect filter="image" prLst="opacity: 0.25">
                                      <p:cBhvr rctx="IE">
                                        <p:cTn id="10" dur="indefinite"/>
                                        <p:tgtEl>
                                          <p:spTgt spid="65539">
                                            <p:txEl>
                                              <p:pRg st="2" end="2"/>
                                            </p:txEl>
                                          </p:spTgt>
                                        </p:tgtEl>
                                      </p:cBhvr>
                                    </p:animEffect>
                                  </p:childTnLst>
                                </p:cTn>
                              </p:par>
                              <p:par>
                                <p:cTn id="11" presetID="9" presetClass="emph" presetSubtype="0" grpId="0" nodeType="withEffect">
                                  <p:stCondLst>
                                    <p:cond delay="0"/>
                                  </p:stCondLst>
                                  <p:childTnLst>
                                    <p:set>
                                      <p:cBhvr rctx="PPT">
                                        <p:cTn id="12" dur="indefinite"/>
                                        <p:tgtEl>
                                          <p:spTgt spid="65539">
                                            <p:txEl>
                                              <p:pRg st="3" end="3"/>
                                            </p:txEl>
                                          </p:spTgt>
                                        </p:tgtEl>
                                        <p:attrNameLst>
                                          <p:attrName>style.opacity</p:attrName>
                                        </p:attrNameLst>
                                      </p:cBhvr>
                                      <p:to>
                                        <p:strVal val="0.25"/>
                                      </p:to>
                                    </p:set>
                                    <p:animEffect filter="image" prLst="opacity: 0.25">
                                      <p:cBhvr rctx="IE">
                                        <p:cTn id="13" dur="indefinite"/>
                                        <p:tgtEl>
                                          <p:spTgt spid="65539">
                                            <p:txEl>
                                              <p:pRg st="3" end="3"/>
                                            </p:txEl>
                                          </p:spTgt>
                                        </p:tgtEl>
                                      </p:cBhvr>
                                    </p:animEffect>
                                  </p:childTnLst>
                                </p:cTn>
                              </p:par>
                              <p:par>
                                <p:cTn id="14" presetID="9" presetClass="emph" presetSubtype="0" grpId="0" nodeType="withEffect">
                                  <p:stCondLst>
                                    <p:cond delay="0"/>
                                  </p:stCondLst>
                                  <p:childTnLst>
                                    <p:set>
                                      <p:cBhvr rctx="PPT">
                                        <p:cTn id="15" dur="indefinite"/>
                                        <p:tgtEl>
                                          <p:spTgt spid="65539">
                                            <p:txEl>
                                              <p:pRg st="4" end="4"/>
                                            </p:txEl>
                                          </p:spTgt>
                                        </p:tgtEl>
                                        <p:attrNameLst>
                                          <p:attrName>style.opacity</p:attrName>
                                        </p:attrNameLst>
                                      </p:cBhvr>
                                      <p:to>
                                        <p:strVal val="0.25"/>
                                      </p:to>
                                    </p:set>
                                    <p:animEffect filter="image" prLst="opacity: 0.25">
                                      <p:cBhvr rctx="IE">
                                        <p:cTn id="16" dur="indefinite"/>
                                        <p:tgtEl>
                                          <p:spTgt spid="65539">
                                            <p:txEl>
                                              <p:pRg st="4" end="4"/>
                                            </p:txEl>
                                          </p:spTgt>
                                        </p:tgtEl>
                                      </p:cBhvr>
                                    </p:animEffect>
                                  </p:childTnLst>
                                </p:cTn>
                              </p:par>
                              <p:par>
                                <p:cTn id="17" presetID="9" presetClass="emph" presetSubtype="0" grpId="0" nodeType="withEffect">
                                  <p:stCondLst>
                                    <p:cond delay="0"/>
                                  </p:stCondLst>
                                  <p:childTnLst>
                                    <p:set>
                                      <p:cBhvr rctx="PPT">
                                        <p:cTn id="18" dur="indefinite"/>
                                        <p:tgtEl>
                                          <p:spTgt spid="65539">
                                            <p:txEl>
                                              <p:pRg st="5" end="5"/>
                                            </p:txEl>
                                          </p:spTgt>
                                        </p:tgtEl>
                                        <p:attrNameLst>
                                          <p:attrName>style.opacity</p:attrName>
                                        </p:attrNameLst>
                                      </p:cBhvr>
                                      <p:to>
                                        <p:strVal val="0.25"/>
                                      </p:to>
                                    </p:set>
                                    <p:animEffect filter="image" prLst="opacity: 0.25">
                                      <p:cBhvr rctx="IE">
                                        <p:cTn id="19" dur="indefinite"/>
                                        <p:tgtEl>
                                          <p:spTgt spid="65539">
                                            <p:txEl>
                                              <p:pRg st="5" end="5"/>
                                            </p:txEl>
                                          </p:spTgt>
                                        </p:tgtEl>
                                      </p:cBhvr>
                                    </p:animEffect>
                                  </p:childTnLst>
                                </p:cTn>
                              </p:par>
                              <p:par>
                                <p:cTn id="20" presetID="9" presetClass="emph" presetSubtype="0" grpId="0" nodeType="withEffect">
                                  <p:stCondLst>
                                    <p:cond delay="0"/>
                                  </p:stCondLst>
                                  <p:childTnLst>
                                    <p:set>
                                      <p:cBhvr rctx="PPT">
                                        <p:cTn id="21" dur="indefinite"/>
                                        <p:tgtEl>
                                          <p:spTgt spid="65539">
                                            <p:txEl>
                                              <p:pRg st="6" end="6"/>
                                            </p:txEl>
                                          </p:spTgt>
                                        </p:tgtEl>
                                        <p:attrNameLst>
                                          <p:attrName>style.opacity</p:attrName>
                                        </p:attrNameLst>
                                      </p:cBhvr>
                                      <p:to>
                                        <p:strVal val="0.25"/>
                                      </p:to>
                                    </p:set>
                                    <p:animEffect filter="image" prLst="opacity: 0.25">
                                      <p:cBhvr rctx="IE">
                                        <p:cTn id="22" dur="indefinite"/>
                                        <p:tgtEl>
                                          <p:spTgt spid="6553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mph" presetSubtype="0" grpId="1" nodeType="clickEffect">
                                  <p:stCondLst>
                                    <p:cond delay="0"/>
                                  </p:stCondLst>
                                  <p:endCondLst>
                                    <p:cond evt="onNext" delay="0">
                                      <p:tgtEl>
                                        <p:sldTgt/>
                                      </p:tgtEl>
                                    </p:cond>
                                  </p:endCondLst>
                                  <p:childTnLst>
                                    <p:set>
                                      <p:cBhvr rctx="PPT">
                                        <p:cTn id="26" dur="indefinite"/>
                                        <p:tgtEl>
                                          <p:spTgt spid="65539">
                                            <p:txEl>
                                              <p:pRg st="1" end="1"/>
                                            </p:txEl>
                                          </p:spTgt>
                                        </p:tgtEl>
                                        <p:attrNameLst>
                                          <p:attrName>style.opacity</p:attrName>
                                        </p:attrNameLst>
                                      </p:cBhvr>
                                      <p:to>
                                        <p:strVal val="1.0"/>
                                      </p:to>
                                    </p:set>
                                    <p:animEffect filter="image" prLst="opacity: 1.0">
                                      <p:cBhvr rctx="IE">
                                        <p:cTn id="27" dur="indefinite"/>
                                        <p:tgtEl>
                                          <p:spTgt spid="65539">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mph" presetSubtype="0" grpId="1" nodeType="clickEffect">
                                  <p:stCondLst>
                                    <p:cond delay="0"/>
                                  </p:stCondLst>
                                  <p:endCondLst>
                                    <p:cond evt="onNext" delay="0">
                                      <p:tgtEl>
                                        <p:sldTgt/>
                                      </p:tgtEl>
                                    </p:cond>
                                  </p:endCondLst>
                                  <p:childTnLst>
                                    <p:set>
                                      <p:cBhvr rctx="PPT">
                                        <p:cTn id="31" dur="indefinite"/>
                                        <p:tgtEl>
                                          <p:spTgt spid="65539">
                                            <p:txEl>
                                              <p:pRg st="2" end="2"/>
                                            </p:txEl>
                                          </p:spTgt>
                                        </p:tgtEl>
                                        <p:attrNameLst>
                                          <p:attrName>style.opacity</p:attrName>
                                        </p:attrNameLst>
                                      </p:cBhvr>
                                      <p:to>
                                        <p:strVal val="1.0"/>
                                      </p:to>
                                    </p:set>
                                    <p:animEffect filter="image" prLst="opacity: 1.0">
                                      <p:cBhvr rctx="IE">
                                        <p:cTn id="32" dur="indefinite"/>
                                        <p:tgtEl>
                                          <p:spTgt spid="6553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mph" presetSubtype="0" grpId="1" nodeType="clickEffect">
                                  <p:stCondLst>
                                    <p:cond delay="0"/>
                                  </p:stCondLst>
                                  <p:endCondLst>
                                    <p:cond evt="onNext" delay="0">
                                      <p:tgtEl>
                                        <p:sldTgt/>
                                      </p:tgtEl>
                                    </p:cond>
                                  </p:endCondLst>
                                  <p:childTnLst>
                                    <p:set>
                                      <p:cBhvr rctx="PPT">
                                        <p:cTn id="36" dur="indefinite"/>
                                        <p:tgtEl>
                                          <p:spTgt spid="65539">
                                            <p:txEl>
                                              <p:pRg st="3" end="3"/>
                                            </p:txEl>
                                          </p:spTgt>
                                        </p:tgtEl>
                                        <p:attrNameLst>
                                          <p:attrName>style.opacity</p:attrName>
                                        </p:attrNameLst>
                                      </p:cBhvr>
                                      <p:to>
                                        <p:strVal val="1.0"/>
                                      </p:to>
                                    </p:set>
                                    <p:animEffect filter="image" prLst="opacity: 1.0">
                                      <p:cBhvr rctx="IE">
                                        <p:cTn id="37" dur="indefinite"/>
                                        <p:tgtEl>
                                          <p:spTgt spid="6553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mph" presetSubtype="0" grpId="1" nodeType="clickEffect">
                                  <p:stCondLst>
                                    <p:cond delay="0"/>
                                  </p:stCondLst>
                                  <p:endCondLst>
                                    <p:cond evt="onNext" delay="0">
                                      <p:tgtEl>
                                        <p:sldTgt/>
                                      </p:tgtEl>
                                    </p:cond>
                                  </p:endCondLst>
                                  <p:childTnLst>
                                    <p:set>
                                      <p:cBhvr rctx="PPT">
                                        <p:cTn id="41" dur="indefinite"/>
                                        <p:tgtEl>
                                          <p:spTgt spid="65539">
                                            <p:txEl>
                                              <p:pRg st="4" end="4"/>
                                            </p:txEl>
                                          </p:spTgt>
                                        </p:tgtEl>
                                        <p:attrNameLst>
                                          <p:attrName>style.opacity</p:attrName>
                                        </p:attrNameLst>
                                      </p:cBhvr>
                                      <p:to>
                                        <p:strVal val="1.0"/>
                                      </p:to>
                                    </p:set>
                                    <p:animEffect filter="image" prLst="opacity: 1.0">
                                      <p:cBhvr rctx="IE">
                                        <p:cTn id="42" dur="indefinite"/>
                                        <p:tgtEl>
                                          <p:spTgt spid="65539">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mph" presetSubtype="0" grpId="1" nodeType="clickEffect">
                                  <p:stCondLst>
                                    <p:cond delay="0"/>
                                  </p:stCondLst>
                                  <p:endCondLst>
                                    <p:cond evt="onNext" delay="0">
                                      <p:tgtEl>
                                        <p:sldTgt/>
                                      </p:tgtEl>
                                    </p:cond>
                                  </p:endCondLst>
                                  <p:childTnLst>
                                    <p:set>
                                      <p:cBhvr rctx="PPT">
                                        <p:cTn id="46" dur="indefinite"/>
                                        <p:tgtEl>
                                          <p:spTgt spid="65539">
                                            <p:txEl>
                                              <p:pRg st="5" end="5"/>
                                            </p:txEl>
                                          </p:spTgt>
                                        </p:tgtEl>
                                        <p:attrNameLst>
                                          <p:attrName>style.opacity</p:attrName>
                                        </p:attrNameLst>
                                      </p:cBhvr>
                                      <p:to>
                                        <p:strVal val="1.0"/>
                                      </p:to>
                                    </p:set>
                                    <p:animEffect filter="image" prLst="opacity: 1.0">
                                      <p:cBhvr rctx="IE">
                                        <p:cTn id="47" dur="indefinite"/>
                                        <p:tgtEl>
                                          <p:spTgt spid="6553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mph" presetSubtype="0" grpId="1" nodeType="clickEffect">
                                  <p:stCondLst>
                                    <p:cond delay="0"/>
                                  </p:stCondLst>
                                  <p:endCondLst>
                                    <p:cond evt="onNext" delay="0">
                                      <p:tgtEl>
                                        <p:sldTgt/>
                                      </p:tgtEl>
                                    </p:cond>
                                  </p:endCondLst>
                                  <p:childTnLst>
                                    <p:set>
                                      <p:cBhvr rctx="PPT">
                                        <p:cTn id="51" dur="indefinite"/>
                                        <p:tgtEl>
                                          <p:spTgt spid="65539">
                                            <p:txEl>
                                              <p:pRg st="6" end="6"/>
                                            </p:txEl>
                                          </p:spTgt>
                                        </p:tgtEl>
                                        <p:attrNameLst>
                                          <p:attrName>style.opacity</p:attrName>
                                        </p:attrNameLst>
                                      </p:cBhvr>
                                      <p:to>
                                        <p:strVal val="1.0"/>
                                      </p:to>
                                    </p:set>
                                    <p:animEffect filter="image" prLst="opacity: 1.0">
                                      <p:cBhvr rctx="IE">
                                        <p:cTn id="52" dur="indefinite"/>
                                        <p:tgtEl>
                                          <p:spTgt spid="65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allAtOnce"/>
      <p:bldP spid="65539" grpI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AutoShape 2">
            <a:extLst>
              <a:ext uri="{FF2B5EF4-FFF2-40B4-BE49-F238E27FC236}">
                <a16:creationId xmlns:a16="http://schemas.microsoft.com/office/drawing/2014/main" id="{0BE629F0-224E-4689-A0D7-4C2DCAE3046A}"/>
              </a:ext>
            </a:extLst>
          </p:cNvPr>
          <p:cNvSpPr>
            <a:spLocks noGrp="1" noChangeArrowheads="1"/>
          </p:cNvSpPr>
          <p:nvPr>
            <p:ph type="title"/>
          </p:nvPr>
        </p:nvSpPr>
        <p:spPr/>
        <p:txBody>
          <a:bodyPr/>
          <a:lstStyle/>
          <a:p>
            <a:pPr eaLnBrk="1" hangingPunct="1"/>
            <a:r>
              <a:rPr lang="de-DE" altLang="de-DE"/>
              <a:t>Innere Stressoren</a:t>
            </a:r>
          </a:p>
        </p:txBody>
      </p:sp>
      <p:sp>
        <p:nvSpPr>
          <p:cNvPr id="66563" name="Rectangle 3">
            <a:extLst>
              <a:ext uri="{FF2B5EF4-FFF2-40B4-BE49-F238E27FC236}">
                <a16:creationId xmlns:a16="http://schemas.microsoft.com/office/drawing/2014/main" id="{E125B061-28B0-45A3-8A2C-C53C62D94B2E}"/>
              </a:ext>
            </a:extLst>
          </p:cNvPr>
          <p:cNvSpPr>
            <a:spLocks noGrp="1" noChangeArrowheads="1"/>
          </p:cNvSpPr>
          <p:nvPr>
            <p:ph idx="1"/>
          </p:nvPr>
        </p:nvSpPr>
        <p:spPr>
          <a:xfrm>
            <a:off x="1619672" y="1700808"/>
            <a:ext cx="5484317" cy="3881437"/>
          </a:xfrm>
        </p:spPr>
        <p:txBody>
          <a:bodyPr/>
          <a:lstStyle/>
          <a:p>
            <a:pPr eaLnBrk="1" hangingPunct="1"/>
            <a:endParaRPr lang="de-DE" altLang="de-DE" sz="2000" dirty="0"/>
          </a:p>
          <a:p>
            <a:pPr eaLnBrk="1" hangingPunct="1"/>
            <a:r>
              <a:rPr lang="de-DE" altLang="de-DE" sz="2000" dirty="0"/>
              <a:t>Angst vorm Versagen</a:t>
            </a:r>
          </a:p>
          <a:p>
            <a:pPr eaLnBrk="1" hangingPunct="1"/>
            <a:r>
              <a:rPr lang="de-DE" altLang="de-DE" sz="2000" dirty="0"/>
              <a:t>Überforderung/Unterforderung</a:t>
            </a:r>
          </a:p>
          <a:p>
            <a:pPr eaLnBrk="1" hangingPunct="1"/>
            <a:r>
              <a:rPr lang="de-DE" altLang="de-DE" sz="2000" dirty="0"/>
              <a:t>Hunger/Durst</a:t>
            </a:r>
          </a:p>
          <a:p>
            <a:pPr eaLnBrk="1" hangingPunct="1"/>
            <a:r>
              <a:rPr lang="de-DE" altLang="de-DE" sz="2000" dirty="0"/>
              <a:t>Schlafmangel</a:t>
            </a:r>
          </a:p>
          <a:p>
            <a:pPr eaLnBrk="1" hangingPunct="1"/>
            <a:r>
              <a:rPr lang="de-DE" altLang="de-DE" sz="2000" dirty="0"/>
              <a:t>gestörter Tag/Nacht Rhythmus</a:t>
            </a:r>
          </a:p>
          <a:p>
            <a:pPr eaLnBrk="1" hangingPunct="1"/>
            <a:r>
              <a:rPr lang="de-DE" altLang="de-DE" sz="2000" dirty="0"/>
              <a:t>Erschöpfung</a:t>
            </a:r>
          </a:p>
          <a:p>
            <a:pPr eaLnBrk="1" hangingPunct="1"/>
            <a:r>
              <a:rPr lang="de-DE" altLang="de-DE" sz="2000" dirty="0"/>
              <a:t>Sinnfrage</a:t>
            </a:r>
            <a:endParaRPr lang="de-DE" altLang="de-DE" dirty="0"/>
          </a:p>
        </p:txBody>
      </p:sp>
      <p:sp>
        <p:nvSpPr>
          <p:cNvPr id="40966" name="Foliennummernplatzhalter 5">
            <a:extLst>
              <a:ext uri="{FF2B5EF4-FFF2-40B4-BE49-F238E27FC236}">
                <a16:creationId xmlns:a16="http://schemas.microsoft.com/office/drawing/2014/main" id="{1A03DBC2-E5F6-410B-A12D-8F22643A7CC6}"/>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25614566-26A2-4A33-AE18-A453478330CB}"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12</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66563">
                                            <p:txEl>
                                              <p:pRg st="1" end="1"/>
                                            </p:txEl>
                                          </p:spTgt>
                                        </p:tgtEl>
                                        <p:attrNameLst>
                                          <p:attrName>style.opacity</p:attrName>
                                        </p:attrNameLst>
                                      </p:cBhvr>
                                      <p:to>
                                        <p:strVal val="0.25"/>
                                      </p:to>
                                    </p:set>
                                    <p:animEffect filter="image" prLst="opacity: 0.25">
                                      <p:cBhvr rctx="IE">
                                        <p:cTn id="7" dur="indefinite"/>
                                        <p:tgtEl>
                                          <p:spTgt spid="66563">
                                            <p:txEl>
                                              <p:pRg st="1" end="1"/>
                                            </p:txEl>
                                          </p:spTgt>
                                        </p:tgtEl>
                                      </p:cBhvr>
                                    </p:animEffect>
                                  </p:childTnLst>
                                </p:cTn>
                              </p:par>
                              <p:par>
                                <p:cTn id="8" presetID="9" presetClass="emph" presetSubtype="0" grpId="0" nodeType="withEffect">
                                  <p:stCondLst>
                                    <p:cond delay="0"/>
                                  </p:stCondLst>
                                  <p:childTnLst>
                                    <p:set>
                                      <p:cBhvr rctx="PPT">
                                        <p:cTn id="9" dur="indefinite"/>
                                        <p:tgtEl>
                                          <p:spTgt spid="66563">
                                            <p:txEl>
                                              <p:pRg st="2" end="2"/>
                                            </p:txEl>
                                          </p:spTgt>
                                        </p:tgtEl>
                                        <p:attrNameLst>
                                          <p:attrName>style.opacity</p:attrName>
                                        </p:attrNameLst>
                                      </p:cBhvr>
                                      <p:to>
                                        <p:strVal val="0.25"/>
                                      </p:to>
                                    </p:set>
                                    <p:animEffect filter="image" prLst="opacity: 0.25">
                                      <p:cBhvr rctx="IE">
                                        <p:cTn id="10" dur="indefinite"/>
                                        <p:tgtEl>
                                          <p:spTgt spid="66563">
                                            <p:txEl>
                                              <p:pRg st="2" end="2"/>
                                            </p:txEl>
                                          </p:spTgt>
                                        </p:tgtEl>
                                      </p:cBhvr>
                                    </p:animEffect>
                                  </p:childTnLst>
                                </p:cTn>
                              </p:par>
                              <p:par>
                                <p:cTn id="11" presetID="9" presetClass="emph" presetSubtype="0" grpId="0" nodeType="withEffect">
                                  <p:stCondLst>
                                    <p:cond delay="0"/>
                                  </p:stCondLst>
                                  <p:childTnLst>
                                    <p:set>
                                      <p:cBhvr rctx="PPT">
                                        <p:cTn id="12" dur="indefinite"/>
                                        <p:tgtEl>
                                          <p:spTgt spid="66563">
                                            <p:txEl>
                                              <p:pRg st="3" end="3"/>
                                            </p:txEl>
                                          </p:spTgt>
                                        </p:tgtEl>
                                        <p:attrNameLst>
                                          <p:attrName>style.opacity</p:attrName>
                                        </p:attrNameLst>
                                      </p:cBhvr>
                                      <p:to>
                                        <p:strVal val="0.25"/>
                                      </p:to>
                                    </p:set>
                                    <p:animEffect filter="image" prLst="opacity: 0.25">
                                      <p:cBhvr rctx="IE">
                                        <p:cTn id="13" dur="indefinite"/>
                                        <p:tgtEl>
                                          <p:spTgt spid="66563">
                                            <p:txEl>
                                              <p:pRg st="3" end="3"/>
                                            </p:txEl>
                                          </p:spTgt>
                                        </p:tgtEl>
                                      </p:cBhvr>
                                    </p:animEffect>
                                  </p:childTnLst>
                                </p:cTn>
                              </p:par>
                              <p:par>
                                <p:cTn id="14" presetID="9" presetClass="emph" presetSubtype="0" grpId="0" nodeType="withEffect">
                                  <p:stCondLst>
                                    <p:cond delay="0"/>
                                  </p:stCondLst>
                                  <p:childTnLst>
                                    <p:set>
                                      <p:cBhvr rctx="PPT">
                                        <p:cTn id="15" dur="indefinite"/>
                                        <p:tgtEl>
                                          <p:spTgt spid="66563">
                                            <p:txEl>
                                              <p:pRg st="4" end="4"/>
                                            </p:txEl>
                                          </p:spTgt>
                                        </p:tgtEl>
                                        <p:attrNameLst>
                                          <p:attrName>style.opacity</p:attrName>
                                        </p:attrNameLst>
                                      </p:cBhvr>
                                      <p:to>
                                        <p:strVal val="0.25"/>
                                      </p:to>
                                    </p:set>
                                    <p:animEffect filter="image" prLst="opacity: 0.25">
                                      <p:cBhvr rctx="IE">
                                        <p:cTn id="16" dur="indefinite"/>
                                        <p:tgtEl>
                                          <p:spTgt spid="66563">
                                            <p:txEl>
                                              <p:pRg st="4" end="4"/>
                                            </p:txEl>
                                          </p:spTgt>
                                        </p:tgtEl>
                                      </p:cBhvr>
                                    </p:animEffect>
                                  </p:childTnLst>
                                </p:cTn>
                              </p:par>
                              <p:par>
                                <p:cTn id="17" presetID="9" presetClass="emph" presetSubtype="0" grpId="0" nodeType="withEffect">
                                  <p:stCondLst>
                                    <p:cond delay="0"/>
                                  </p:stCondLst>
                                  <p:childTnLst>
                                    <p:set>
                                      <p:cBhvr rctx="PPT">
                                        <p:cTn id="18" dur="indefinite"/>
                                        <p:tgtEl>
                                          <p:spTgt spid="66563">
                                            <p:txEl>
                                              <p:pRg st="5" end="5"/>
                                            </p:txEl>
                                          </p:spTgt>
                                        </p:tgtEl>
                                        <p:attrNameLst>
                                          <p:attrName>style.opacity</p:attrName>
                                        </p:attrNameLst>
                                      </p:cBhvr>
                                      <p:to>
                                        <p:strVal val="0.25"/>
                                      </p:to>
                                    </p:set>
                                    <p:animEffect filter="image" prLst="opacity: 0.25">
                                      <p:cBhvr rctx="IE">
                                        <p:cTn id="19" dur="indefinite"/>
                                        <p:tgtEl>
                                          <p:spTgt spid="66563">
                                            <p:txEl>
                                              <p:pRg st="5" end="5"/>
                                            </p:txEl>
                                          </p:spTgt>
                                        </p:tgtEl>
                                      </p:cBhvr>
                                    </p:animEffect>
                                  </p:childTnLst>
                                </p:cTn>
                              </p:par>
                              <p:par>
                                <p:cTn id="20" presetID="9" presetClass="emph" presetSubtype="0" grpId="0" nodeType="withEffect">
                                  <p:stCondLst>
                                    <p:cond delay="0"/>
                                  </p:stCondLst>
                                  <p:childTnLst>
                                    <p:set>
                                      <p:cBhvr rctx="PPT">
                                        <p:cTn id="21" dur="indefinite"/>
                                        <p:tgtEl>
                                          <p:spTgt spid="66563">
                                            <p:txEl>
                                              <p:pRg st="6" end="6"/>
                                            </p:txEl>
                                          </p:spTgt>
                                        </p:tgtEl>
                                        <p:attrNameLst>
                                          <p:attrName>style.opacity</p:attrName>
                                        </p:attrNameLst>
                                      </p:cBhvr>
                                      <p:to>
                                        <p:strVal val="0.25"/>
                                      </p:to>
                                    </p:set>
                                    <p:animEffect filter="image" prLst="opacity: 0.25">
                                      <p:cBhvr rctx="IE">
                                        <p:cTn id="22" dur="indefinite"/>
                                        <p:tgtEl>
                                          <p:spTgt spid="66563">
                                            <p:txEl>
                                              <p:pRg st="6" end="6"/>
                                            </p:txEl>
                                          </p:spTgt>
                                        </p:tgtEl>
                                      </p:cBhvr>
                                    </p:animEffect>
                                  </p:childTnLst>
                                </p:cTn>
                              </p:par>
                              <p:par>
                                <p:cTn id="23" presetID="9" presetClass="emph" presetSubtype="0" grpId="0" nodeType="withEffect">
                                  <p:stCondLst>
                                    <p:cond delay="0"/>
                                  </p:stCondLst>
                                  <p:childTnLst>
                                    <p:set>
                                      <p:cBhvr rctx="PPT">
                                        <p:cTn id="24" dur="indefinite"/>
                                        <p:tgtEl>
                                          <p:spTgt spid="66563">
                                            <p:txEl>
                                              <p:pRg st="7" end="7"/>
                                            </p:txEl>
                                          </p:spTgt>
                                        </p:tgtEl>
                                        <p:attrNameLst>
                                          <p:attrName>style.opacity</p:attrName>
                                        </p:attrNameLst>
                                      </p:cBhvr>
                                      <p:to>
                                        <p:strVal val="0.25"/>
                                      </p:to>
                                    </p:set>
                                    <p:animEffect filter="image" prLst="opacity: 0.25">
                                      <p:cBhvr rctx="IE">
                                        <p:cTn id="25" dur="indefinite"/>
                                        <p:tgtEl>
                                          <p:spTgt spid="66563">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66563">
                                            <p:txEl>
                                              <p:pRg st="1" end="1"/>
                                            </p:txEl>
                                          </p:spTgt>
                                        </p:tgtEl>
                                        <p:attrNameLst>
                                          <p:attrName>style.opacity</p:attrName>
                                        </p:attrNameLst>
                                      </p:cBhvr>
                                      <p:to>
                                        <p:strVal val="1.0"/>
                                      </p:to>
                                    </p:set>
                                    <p:animEffect filter="image" prLst="opacity: 1.0">
                                      <p:cBhvr rctx="IE">
                                        <p:cTn id="30" dur="indefinite"/>
                                        <p:tgtEl>
                                          <p:spTgt spid="6656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66563">
                                            <p:txEl>
                                              <p:pRg st="2" end="2"/>
                                            </p:txEl>
                                          </p:spTgt>
                                        </p:tgtEl>
                                        <p:attrNameLst>
                                          <p:attrName>style.opacity</p:attrName>
                                        </p:attrNameLst>
                                      </p:cBhvr>
                                      <p:to>
                                        <p:strVal val="1.0"/>
                                      </p:to>
                                    </p:set>
                                    <p:animEffect filter="image" prLst="opacity: 1.0">
                                      <p:cBhvr rctx="IE">
                                        <p:cTn id="35" dur="indefinite"/>
                                        <p:tgtEl>
                                          <p:spTgt spid="66563">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66563">
                                            <p:txEl>
                                              <p:pRg st="3" end="3"/>
                                            </p:txEl>
                                          </p:spTgt>
                                        </p:tgtEl>
                                        <p:attrNameLst>
                                          <p:attrName>style.opacity</p:attrName>
                                        </p:attrNameLst>
                                      </p:cBhvr>
                                      <p:to>
                                        <p:strVal val="1.0"/>
                                      </p:to>
                                    </p:set>
                                    <p:animEffect filter="image" prLst="opacity: 1.0">
                                      <p:cBhvr rctx="IE">
                                        <p:cTn id="40" dur="indefinite"/>
                                        <p:tgtEl>
                                          <p:spTgt spid="66563">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66563">
                                            <p:txEl>
                                              <p:pRg st="4" end="4"/>
                                            </p:txEl>
                                          </p:spTgt>
                                        </p:tgtEl>
                                        <p:attrNameLst>
                                          <p:attrName>style.opacity</p:attrName>
                                        </p:attrNameLst>
                                      </p:cBhvr>
                                      <p:to>
                                        <p:strVal val="1.0"/>
                                      </p:to>
                                    </p:set>
                                    <p:animEffect filter="image" prLst="opacity: 1.0">
                                      <p:cBhvr rctx="IE">
                                        <p:cTn id="45" dur="indefinite"/>
                                        <p:tgtEl>
                                          <p:spTgt spid="66563">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66563">
                                            <p:txEl>
                                              <p:pRg st="5" end="5"/>
                                            </p:txEl>
                                          </p:spTgt>
                                        </p:tgtEl>
                                        <p:attrNameLst>
                                          <p:attrName>style.opacity</p:attrName>
                                        </p:attrNameLst>
                                      </p:cBhvr>
                                      <p:to>
                                        <p:strVal val="1.0"/>
                                      </p:to>
                                    </p:set>
                                    <p:animEffect filter="image" prLst="opacity: 1.0">
                                      <p:cBhvr rctx="IE">
                                        <p:cTn id="50" dur="indefinite"/>
                                        <p:tgtEl>
                                          <p:spTgt spid="66563">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66563">
                                            <p:txEl>
                                              <p:pRg st="6" end="6"/>
                                            </p:txEl>
                                          </p:spTgt>
                                        </p:tgtEl>
                                        <p:attrNameLst>
                                          <p:attrName>style.opacity</p:attrName>
                                        </p:attrNameLst>
                                      </p:cBhvr>
                                      <p:to>
                                        <p:strVal val="1.0"/>
                                      </p:to>
                                    </p:set>
                                    <p:animEffect filter="image" prLst="opacity: 1.0">
                                      <p:cBhvr rctx="IE">
                                        <p:cTn id="55" dur="indefinite"/>
                                        <p:tgtEl>
                                          <p:spTgt spid="66563">
                                            <p:txEl>
                                              <p:pRg st="6" end="6"/>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66563">
                                            <p:txEl>
                                              <p:pRg st="7" end="7"/>
                                            </p:txEl>
                                          </p:spTgt>
                                        </p:tgtEl>
                                        <p:attrNameLst>
                                          <p:attrName>style.opacity</p:attrName>
                                        </p:attrNameLst>
                                      </p:cBhvr>
                                      <p:to>
                                        <p:strVal val="1.0"/>
                                      </p:to>
                                    </p:set>
                                    <p:animEffect filter="image" prLst="opacity: 1.0">
                                      <p:cBhvr rctx="IE">
                                        <p:cTn id="60" dur="indefinite"/>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allAtOnce"/>
      <p:bldP spid="6656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extLst>
              <a:ext uri="{FF2B5EF4-FFF2-40B4-BE49-F238E27FC236}">
                <a16:creationId xmlns:a16="http://schemas.microsoft.com/office/drawing/2014/main" id="{D8369ADA-A770-473C-B9BA-B8754C75C628}"/>
              </a:ext>
            </a:extLst>
          </p:cNvPr>
          <p:cNvSpPr>
            <a:spLocks noGrp="1" noChangeArrowheads="1"/>
          </p:cNvSpPr>
          <p:nvPr>
            <p:ph type="title"/>
          </p:nvPr>
        </p:nvSpPr>
        <p:spPr/>
        <p:txBody>
          <a:bodyPr/>
          <a:lstStyle/>
          <a:p>
            <a:pPr eaLnBrk="1" hangingPunct="1"/>
            <a:r>
              <a:rPr lang="de-DE" altLang="de-DE"/>
              <a:t>Stressformen</a:t>
            </a:r>
          </a:p>
        </p:txBody>
      </p:sp>
      <p:sp>
        <p:nvSpPr>
          <p:cNvPr id="43011" name="Rectangle 3">
            <a:extLst>
              <a:ext uri="{FF2B5EF4-FFF2-40B4-BE49-F238E27FC236}">
                <a16:creationId xmlns:a16="http://schemas.microsoft.com/office/drawing/2014/main" id="{B74800D9-7581-4A07-8EA6-BA7F4002C423}"/>
              </a:ext>
            </a:extLst>
          </p:cNvPr>
          <p:cNvSpPr>
            <a:spLocks noGrp="1" noChangeArrowheads="1"/>
          </p:cNvSpPr>
          <p:nvPr>
            <p:ph idx="1"/>
          </p:nvPr>
        </p:nvSpPr>
        <p:spPr>
          <a:xfrm>
            <a:off x="1619672" y="1412875"/>
            <a:ext cx="6895678" cy="4351338"/>
          </a:xfrm>
        </p:spPr>
        <p:txBody>
          <a:bodyPr/>
          <a:lstStyle/>
          <a:p>
            <a:pPr eaLnBrk="1" hangingPunct="1">
              <a:buFont typeface="Wingdings" panose="05000000000000000000" pitchFamily="2" charset="2"/>
              <a:buNone/>
            </a:pPr>
            <a:endParaRPr lang="de-DE" altLang="de-DE" dirty="0"/>
          </a:p>
          <a:p>
            <a:pPr eaLnBrk="1" hangingPunct="1">
              <a:buFont typeface="Wingdings" panose="05000000000000000000" pitchFamily="2" charset="2"/>
              <a:buNone/>
            </a:pPr>
            <a:endParaRPr lang="de-DE" altLang="de-DE" dirty="0"/>
          </a:p>
          <a:p>
            <a:pPr eaLnBrk="1" hangingPunct="1"/>
            <a:r>
              <a:rPr lang="de-DE" altLang="de-DE" dirty="0"/>
              <a:t> Eu-Stress :  </a:t>
            </a:r>
          </a:p>
          <a:p>
            <a:pPr marL="0" indent="0" eaLnBrk="1" hangingPunct="1">
              <a:buNone/>
            </a:pPr>
            <a:r>
              <a:rPr lang="de-DE" altLang="de-DE" dirty="0"/>
              <a:t>	„Auf geht‘s!“ Ich kann es! </a:t>
            </a:r>
          </a:p>
          <a:p>
            <a:pPr marL="0" indent="0" eaLnBrk="1" hangingPunct="1">
              <a:buNone/>
            </a:pPr>
            <a:r>
              <a:rPr lang="de-DE" altLang="de-DE" dirty="0"/>
              <a:t>	Herausforderung</a:t>
            </a:r>
          </a:p>
          <a:p>
            <a:pPr eaLnBrk="1" hangingPunct="1"/>
            <a:endParaRPr lang="de-DE" altLang="de-DE" dirty="0"/>
          </a:p>
          <a:p>
            <a:pPr eaLnBrk="1" hangingPunct="1"/>
            <a:r>
              <a:rPr lang="de-DE" altLang="de-DE" dirty="0"/>
              <a:t>Dys-Stress: </a:t>
            </a:r>
          </a:p>
          <a:p>
            <a:pPr marL="0" indent="0" eaLnBrk="1" hangingPunct="1">
              <a:buNone/>
            </a:pPr>
            <a:r>
              <a:rPr lang="de-DE" altLang="de-DE" dirty="0"/>
              <a:t>	„Um Gottes Willen!“ Hilfe! </a:t>
            </a:r>
          </a:p>
          <a:p>
            <a:pPr marL="0" indent="0" eaLnBrk="1" hangingPunct="1">
              <a:buNone/>
            </a:pPr>
            <a:r>
              <a:rPr lang="de-DE" altLang="de-DE" dirty="0"/>
              <a:t>	Überforderung</a:t>
            </a:r>
          </a:p>
        </p:txBody>
      </p:sp>
      <p:sp>
        <p:nvSpPr>
          <p:cNvPr id="43014" name="Foliennummernplatzhalter 5">
            <a:extLst>
              <a:ext uri="{FF2B5EF4-FFF2-40B4-BE49-F238E27FC236}">
                <a16:creationId xmlns:a16="http://schemas.microsoft.com/office/drawing/2014/main" id="{272CE595-3E8E-482E-B55B-D5B962A4D59F}"/>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C0751E69-6F3B-405E-8226-70CB3C37648E}"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13</a:t>
            </a:fld>
            <a:endParaRPr lang="de-DE" altLang="de-DE" sz="1800">
              <a:solidFill>
                <a:schemeClr val="bg1"/>
              </a:solidFill>
              <a:latin typeface="Arial" panose="020B0604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extLst>
              <a:ext uri="{FF2B5EF4-FFF2-40B4-BE49-F238E27FC236}">
                <a16:creationId xmlns:a16="http://schemas.microsoft.com/office/drawing/2014/main" id="{F7D2B29B-7EC6-4894-941C-5E0C4D3629A9}"/>
              </a:ext>
            </a:extLst>
          </p:cNvPr>
          <p:cNvSpPr>
            <a:spLocks noGrp="1" noChangeArrowheads="1"/>
          </p:cNvSpPr>
          <p:nvPr>
            <p:ph type="title"/>
          </p:nvPr>
        </p:nvSpPr>
        <p:spPr/>
        <p:txBody>
          <a:bodyPr/>
          <a:lstStyle/>
          <a:p>
            <a:pPr eaLnBrk="1" hangingPunct="1"/>
            <a:r>
              <a:rPr lang="de-DE" altLang="de-DE"/>
              <a:t>Stressebenen</a:t>
            </a:r>
          </a:p>
        </p:txBody>
      </p:sp>
      <p:sp>
        <p:nvSpPr>
          <p:cNvPr id="45059" name="Rectangle 3">
            <a:extLst>
              <a:ext uri="{FF2B5EF4-FFF2-40B4-BE49-F238E27FC236}">
                <a16:creationId xmlns:a16="http://schemas.microsoft.com/office/drawing/2014/main" id="{F0822259-6A83-4268-8BA9-59C22252773D}"/>
              </a:ext>
            </a:extLst>
          </p:cNvPr>
          <p:cNvSpPr>
            <a:spLocks noGrp="1" noChangeArrowheads="1"/>
          </p:cNvSpPr>
          <p:nvPr>
            <p:ph idx="1"/>
          </p:nvPr>
        </p:nvSpPr>
        <p:spPr>
          <a:xfrm>
            <a:off x="1691680" y="1935692"/>
            <a:ext cx="5266333" cy="3881437"/>
          </a:xfrm>
        </p:spPr>
        <p:txBody>
          <a:bodyPr/>
          <a:lstStyle/>
          <a:p>
            <a:pPr marL="0" indent="0" eaLnBrk="1" hangingPunct="1">
              <a:buNone/>
            </a:pPr>
            <a:endParaRPr lang="de-DE" altLang="de-DE" dirty="0"/>
          </a:p>
          <a:p>
            <a:pPr eaLnBrk="1" hangingPunct="1"/>
            <a:r>
              <a:rPr lang="de-DE" altLang="de-DE" dirty="0"/>
              <a:t>Körperliche Ebene</a:t>
            </a:r>
          </a:p>
          <a:p>
            <a:pPr eaLnBrk="1" hangingPunct="1"/>
            <a:r>
              <a:rPr lang="de-DE" altLang="de-DE" dirty="0"/>
              <a:t>Gefühls-Ebene</a:t>
            </a:r>
          </a:p>
          <a:p>
            <a:pPr eaLnBrk="1" hangingPunct="1"/>
            <a:r>
              <a:rPr lang="de-DE" altLang="de-DE" dirty="0"/>
              <a:t>Gedankliche Ebene</a:t>
            </a:r>
          </a:p>
          <a:p>
            <a:pPr eaLnBrk="1" hangingPunct="1"/>
            <a:r>
              <a:rPr lang="de-DE" altLang="de-DE" dirty="0"/>
              <a:t>Verhaltensebene</a:t>
            </a:r>
          </a:p>
        </p:txBody>
      </p:sp>
      <p:sp>
        <p:nvSpPr>
          <p:cNvPr id="45062" name="Foliennummernplatzhalter 5">
            <a:extLst>
              <a:ext uri="{FF2B5EF4-FFF2-40B4-BE49-F238E27FC236}">
                <a16:creationId xmlns:a16="http://schemas.microsoft.com/office/drawing/2014/main" id="{308FCDC6-DA30-45B5-8EF8-7884C697A886}"/>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5AF08123-4AE9-4450-AA82-67808D6ACC3C}"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14</a:t>
            </a:fld>
            <a:endParaRPr lang="de-DE" altLang="de-DE" sz="1800">
              <a:solidFill>
                <a:schemeClr val="bg1"/>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el 1">
            <a:extLst>
              <a:ext uri="{FF2B5EF4-FFF2-40B4-BE49-F238E27FC236}">
                <a16:creationId xmlns:a16="http://schemas.microsoft.com/office/drawing/2014/main" id="{05680FB0-09D3-485E-953E-BD7B9014D866}"/>
              </a:ext>
            </a:extLst>
          </p:cNvPr>
          <p:cNvSpPr>
            <a:spLocks noGrp="1" noChangeArrowheads="1"/>
          </p:cNvSpPr>
          <p:nvPr>
            <p:ph type="title"/>
          </p:nvPr>
        </p:nvSpPr>
        <p:spPr>
          <a:xfrm>
            <a:off x="755576" y="2348880"/>
            <a:ext cx="6823670" cy="1325563"/>
          </a:xfrm>
        </p:spPr>
        <p:txBody>
          <a:bodyPr rtlCol="0">
            <a:normAutofit fontScale="90000"/>
          </a:bodyPr>
          <a:lstStyle/>
          <a:p>
            <a:pPr algn="ctr" eaLnBrk="1" fontAlgn="auto" hangingPunct="1">
              <a:spcAft>
                <a:spcPts val="0"/>
              </a:spcAft>
              <a:defRPr/>
            </a:pPr>
            <a:r>
              <a:rPr lang="de-AT" altLang="de-DE" sz="6600" b="1" dirty="0">
                <a:solidFill>
                  <a:schemeClr val="tx1"/>
                </a:solidFill>
                <a:latin typeface="Cooper Black" panose="0208090404030B020404" pitchFamily="18" charset="0"/>
              </a:rPr>
              <a:t>Was bewirkt Stress?</a:t>
            </a:r>
          </a:p>
        </p:txBody>
      </p:sp>
      <p:sp>
        <p:nvSpPr>
          <p:cNvPr id="4" name="Datumsplatzhalter 3">
            <a:extLst>
              <a:ext uri="{FF2B5EF4-FFF2-40B4-BE49-F238E27FC236}">
                <a16:creationId xmlns:a16="http://schemas.microsoft.com/office/drawing/2014/main" id="{D0C5E970-8639-47D1-BD4E-FB53502FE7B5}"/>
              </a:ext>
            </a:extLst>
          </p:cNvPr>
          <p:cNvSpPr>
            <a:spLocks noGrp="1"/>
          </p:cNvSpPr>
          <p:nvPr>
            <p:ph type="dt" sz="quarter" idx="4294967295"/>
          </p:nvPr>
        </p:nvSpPr>
        <p:spPr>
          <a:xfrm>
            <a:off x="5405438" y="6042025"/>
            <a:ext cx="684212" cy="365125"/>
          </a:xfrm>
        </p:spPr>
        <p:txBody>
          <a:bodyPr/>
          <a:lstStyle/>
          <a:p>
            <a:pPr>
              <a:defRPr/>
            </a:pPr>
            <a:r>
              <a:rPr lang="de-DE" altLang="de-DE"/>
              <a:t>Stressmanagement</a:t>
            </a:r>
          </a:p>
        </p:txBody>
      </p:sp>
      <p:sp>
        <p:nvSpPr>
          <p:cNvPr id="5" name="Fußzeilenplatzhalter 4">
            <a:extLst>
              <a:ext uri="{FF2B5EF4-FFF2-40B4-BE49-F238E27FC236}">
                <a16:creationId xmlns:a16="http://schemas.microsoft.com/office/drawing/2014/main" id="{68CACB74-B8B1-44B5-84F8-F23C2E64BD46}"/>
              </a:ext>
            </a:extLst>
          </p:cNvPr>
          <p:cNvSpPr>
            <a:spLocks noGrp="1"/>
          </p:cNvSpPr>
          <p:nvPr>
            <p:ph type="ftr" sz="quarter" idx="4294967295"/>
          </p:nvPr>
        </p:nvSpPr>
        <p:spPr>
          <a:xfrm>
            <a:off x="609600" y="6042025"/>
            <a:ext cx="4622800" cy="365125"/>
          </a:xfrm>
        </p:spPr>
        <p:txBody>
          <a:bodyPr/>
          <a:lstStyle/>
          <a:p>
            <a:pPr>
              <a:defRPr/>
            </a:pPr>
            <a:r>
              <a:rPr lang="de-DE" altLang="de-DE"/>
              <a:t>Andreas Thürriedl</a:t>
            </a:r>
          </a:p>
        </p:txBody>
      </p:sp>
      <p:sp>
        <p:nvSpPr>
          <p:cNvPr id="47110" name="Foliennummernplatzhalter 5">
            <a:extLst>
              <a:ext uri="{FF2B5EF4-FFF2-40B4-BE49-F238E27FC236}">
                <a16:creationId xmlns:a16="http://schemas.microsoft.com/office/drawing/2014/main" id="{0B5078BF-EB5C-4FE5-B53A-DF950338EC2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E871A661-CBA1-495D-8339-0502B73C7495}" type="slidenum">
              <a:rPr lang="de-DE" altLang="de-DE" smtClean="0">
                <a:solidFill>
                  <a:schemeClr val="accent1"/>
                </a:solidFill>
              </a:rPr>
              <a:pPr fontAlgn="base">
                <a:spcBef>
                  <a:spcPct val="0"/>
                </a:spcBef>
                <a:spcAft>
                  <a:spcPct val="0"/>
                </a:spcAft>
                <a:buClrTx/>
                <a:buSzTx/>
                <a:buFontTx/>
                <a:buNone/>
              </a:pPr>
              <a:t>15</a:t>
            </a:fld>
            <a:endParaRPr lang="de-DE" altLang="de-DE">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extLst>
              <a:ext uri="{FF2B5EF4-FFF2-40B4-BE49-F238E27FC236}">
                <a16:creationId xmlns:a16="http://schemas.microsoft.com/office/drawing/2014/main" id="{D4159DA3-85B1-4FAC-AEFE-EC71D3163D99}"/>
              </a:ext>
            </a:extLst>
          </p:cNvPr>
          <p:cNvSpPr>
            <a:spLocks noGrp="1" noChangeArrowheads="1"/>
          </p:cNvSpPr>
          <p:nvPr>
            <p:ph type="title"/>
          </p:nvPr>
        </p:nvSpPr>
        <p:spPr/>
        <p:txBody>
          <a:bodyPr/>
          <a:lstStyle/>
          <a:p>
            <a:pPr eaLnBrk="1" hangingPunct="1"/>
            <a:r>
              <a:rPr lang="de-DE" altLang="de-DE"/>
              <a:t>Körperliche Ebene</a:t>
            </a:r>
          </a:p>
        </p:txBody>
      </p:sp>
      <p:sp>
        <p:nvSpPr>
          <p:cNvPr id="45059" name="Rectangle 3">
            <a:extLst>
              <a:ext uri="{FF2B5EF4-FFF2-40B4-BE49-F238E27FC236}">
                <a16:creationId xmlns:a16="http://schemas.microsoft.com/office/drawing/2014/main" id="{83F3CFBC-BB32-4E01-AAE0-6B8E21AA7840}"/>
              </a:ext>
            </a:extLst>
          </p:cNvPr>
          <p:cNvSpPr>
            <a:spLocks noGrp="1" noChangeArrowheads="1"/>
          </p:cNvSpPr>
          <p:nvPr>
            <p:ph idx="1"/>
          </p:nvPr>
        </p:nvSpPr>
        <p:spPr/>
        <p:txBody>
          <a:bodyPr rtlCol="0">
            <a:normAutofit/>
          </a:bodyPr>
          <a:lstStyle/>
          <a:p>
            <a:pPr eaLnBrk="1" fontAlgn="auto" hangingPunct="1">
              <a:spcAft>
                <a:spcPts val="0"/>
              </a:spcAft>
              <a:buFont typeface="Wingdings" panose="05000000000000000000" pitchFamily="2" charset="2"/>
              <a:buNone/>
              <a:defRPr/>
            </a:pPr>
            <a:endParaRPr lang="de-DE" altLang="de-DE" sz="2000" dirty="0">
              <a:solidFill>
                <a:schemeClr val="tx1">
                  <a:lumMod val="75000"/>
                  <a:lumOff val="25000"/>
                </a:schemeClr>
              </a:solidFill>
            </a:endParaRPr>
          </a:p>
          <a:p>
            <a:pPr algn="just" eaLnBrk="1" fontAlgn="auto" hangingPunct="1">
              <a:spcAft>
                <a:spcPts val="0"/>
              </a:spcAft>
              <a:buFont typeface="Wingdings" panose="05000000000000000000" pitchFamily="2" charset="2"/>
              <a:buNone/>
              <a:defRPr/>
            </a:pPr>
            <a:r>
              <a:rPr lang="de-AT" altLang="de-DE" sz="1900" dirty="0">
                <a:solidFill>
                  <a:schemeClr val="tx1">
                    <a:lumMod val="75000"/>
                    <a:lumOff val="25000"/>
                  </a:schemeClr>
                </a:solidFill>
              </a:rPr>
              <a:t>	</a:t>
            </a:r>
            <a:r>
              <a:rPr lang="de-AT" altLang="de-DE" dirty="0">
                <a:solidFill>
                  <a:schemeClr val="tx1">
                    <a:lumMod val="75000"/>
                    <a:lumOff val="25000"/>
                  </a:schemeClr>
                </a:solidFill>
              </a:rPr>
              <a:t>Im Unterbewusstsein</a:t>
            </a:r>
            <a:r>
              <a:rPr lang="de-AT" altLang="de-DE" b="1" dirty="0">
                <a:solidFill>
                  <a:schemeClr val="tx1">
                    <a:lumMod val="75000"/>
                    <a:lumOff val="25000"/>
                  </a:schemeClr>
                </a:solidFill>
              </a:rPr>
              <a:t> </a:t>
            </a:r>
            <a:r>
              <a:rPr lang="de-AT" altLang="de-DE" dirty="0">
                <a:solidFill>
                  <a:schemeClr val="tx1">
                    <a:lumMod val="75000"/>
                    <a:lumOff val="25000"/>
                  </a:schemeClr>
                </a:solidFill>
              </a:rPr>
              <a:t>findet eine Überprüfung statt, ob mit einer Sinneswahrnehmung eine Gefahr verbunden sein könnte. </a:t>
            </a:r>
          </a:p>
          <a:p>
            <a:pPr algn="just" eaLnBrk="1" fontAlgn="auto" hangingPunct="1">
              <a:spcAft>
                <a:spcPts val="0"/>
              </a:spcAft>
              <a:buFont typeface="Wingdings" panose="05000000000000000000" pitchFamily="2" charset="2"/>
              <a:buNone/>
              <a:defRPr/>
            </a:pPr>
            <a:r>
              <a:rPr lang="de-AT" altLang="de-DE" dirty="0">
                <a:solidFill>
                  <a:schemeClr val="tx1">
                    <a:lumMod val="75000"/>
                    <a:lumOff val="25000"/>
                  </a:schemeClr>
                </a:solidFill>
              </a:rPr>
              <a:t>	</a:t>
            </a:r>
          </a:p>
          <a:p>
            <a:pPr algn="just" eaLnBrk="1" fontAlgn="auto" hangingPunct="1">
              <a:spcAft>
                <a:spcPts val="0"/>
              </a:spcAft>
              <a:buFont typeface="Wingdings" panose="05000000000000000000" pitchFamily="2" charset="2"/>
              <a:buNone/>
              <a:defRPr/>
            </a:pPr>
            <a:r>
              <a:rPr lang="de-AT" altLang="de-DE" dirty="0">
                <a:solidFill>
                  <a:schemeClr val="tx1">
                    <a:lumMod val="75000"/>
                    <a:lumOff val="25000"/>
                  </a:schemeClr>
                </a:solidFill>
              </a:rPr>
              <a:t>	Wenn ja, wird durch die Ausschüttung von Adrenalin und Cortisol die Leistungsbereitschaft maximiert, noch bevor uns bewusst wird, um welche Gefahr es sich handelt.</a:t>
            </a:r>
          </a:p>
          <a:p>
            <a:pPr eaLnBrk="1" fontAlgn="auto" hangingPunct="1">
              <a:spcAft>
                <a:spcPts val="0"/>
              </a:spcAft>
              <a:buFont typeface="Wingdings" panose="05000000000000000000" pitchFamily="2" charset="2"/>
              <a:buNone/>
              <a:defRPr/>
            </a:pPr>
            <a:r>
              <a:rPr lang="de-AT" altLang="de-DE" sz="1900" dirty="0">
                <a:solidFill>
                  <a:schemeClr val="tx1">
                    <a:lumMod val="75000"/>
                    <a:lumOff val="25000"/>
                  </a:schemeClr>
                </a:solidFill>
              </a:rPr>
              <a:t>	</a:t>
            </a:r>
            <a:endParaRPr lang="de-DE" altLang="de-DE" sz="1900" dirty="0">
              <a:solidFill>
                <a:schemeClr val="tx1">
                  <a:lumMod val="75000"/>
                  <a:lumOff val="25000"/>
                </a:schemeClr>
              </a:solidFill>
            </a:endParaRPr>
          </a:p>
        </p:txBody>
      </p:sp>
      <p:sp>
        <p:nvSpPr>
          <p:cNvPr id="48134" name="Foliennummernplatzhalter 5">
            <a:extLst>
              <a:ext uri="{FF2B5EF4-FFF2-40B4-BE49-F238E27FC236}">
                <a16:creationId xmlns:a16="http://schemas.microsoft.com/office/drawing/2014/main" id="{29289399-7A97-4F60-B3FE-330752967D60}"/>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1CDA8696-8B78-4299-9D26-2284878CEA56}"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16</a:t>
            </a:fld>
            <a:endParaRPr lang="de-DE" altLang="de-DE" sz="1800">
              <a:solidFill>
                <a:schemeClr val="bg1"/>
              </a:solidFil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AutoShape 2">
            <a:extLst>
              <a:ext uri="{FF2B5EF4-FFF2-40B4-BE49-F238E27FC236}">
                <a16:creationId xmlns:a16="http://schemas.microsoft.com/office/drawing/2014/main" id="{6CA801B3-F62F-4DEA-9C4A-4C16A707B11B}"/>
              </a:ext>
            </a:extLst>
          </p:cNvPr>
          <p:cNvSpPr>
            <a:spLocks noGrp="1" noChangeArrowheads="1"/>
          </p:cNvSpPr>
          <p:nvPr>
            <p:ph type="title"/>
          </p:nvPr>
        </p:nvSpPr>
        <p:spPr/>
        <p:txBody>
          <a:bodyPr/>
          <a:lstStyle/>
          <a:p>
            <a:pPr eaLnBrk="1" hangingPunct="1"/>
            <a:r>
              <a:rPr lang="de-DE" altLang="de-DE"/>
              <a:t>Körperliche Ebene </a:t>
            </a:r>
          </a:p>
        </p:txBody>
      </p:sp>
      <p:sp>
        <p:nvSpPr>
          <p:cNvPr id="70659" name="Rectangle 3">
            <a:extLst>
              <a:ext uri="{FF2B5EF4-FFF2-40B4-BE49-F238E27FC236}">
                <a16:creationId xmlns:a16="http://schemas.microsoft.com/office/drawing/2014/main" id="{27BFB98B-AB9C-4772-A534-CD205B8B6981}"/>
              </a:ext>
            </a:extLst>
          </p:cNvPr>
          <p:cNvSpPr>
            <a:spLocks noGrp="1" noChangeArrowheads="1"/>
          </p:cNvSpPr>
          <p:nvPr>
            <p:ph idx="1"/>
          </p:nvPr>
        </p:nvSpPr>
        <p:spPr>
          <a:xfrm>
            <a:off x="628546" y="1556792"/>
            <a:ext cx="7183814" cy="3881437"/>
          </a:xfrm>
        </p:spPr>
        <p:txBody>
          <a:bodyPr rtlCol="0">
            <a:normAutofit lnSpcReduction="10000"/>
          </a:bodyPr>
          <a:lstStyle/>
          <a:p>
            <a:pPr eaLnBrk="1" fontAlgn="auto" hangingPunct="1">
              <a:spcAft>
                <a:spcPts val="0"/>
              </a:spcAft>
              <a:buFont typeface="Wingdings 3" charset="2"/>
              <a:buChar char=""/>
              <a:defRPr/>
            </a:pPr>
            <a:endParaRPr lang="de-DE" altLang="de-DE" dirty="0">
              <a:solidFill>
                <a:schemeClr val="tx1">
                  <a:lumMod val="75000"/>
                  <a:lumOff val="25000"/>
                </a:schemeClr>
              </a:solidFill>
            </a:endParaRPr>
          </a:p>
          <a:p>
            <a:pPr eaLnBrk="1" fontAlgn="auto" hangingPunct="1">
              <a:spcAft>
                <a:spcPts val="0"/>
              </a:spcAft>
              <a:buFont typeface="Wingdings 3" charset="2"/>
              <a:buChar char=""/>
              <a:defRPr/>
            </a:pPr>
            <a:r>
              <a:rPr lang="de-DE" altLang="de-DE" sz="1900" dirty="0">
                <a:solidFill>
                  <a:schemeClr val="tx1">
                    <a:lumMod val="75000"/>
                    <a:lumOff val="25000"/>
                  </a:schemeClr>
                </a:solidFill>
              </a:rPr>
              <a:t>Die Ausschüttung von Stresshormonen wie Adrenalin und Cortisol erhöht die Leistungsbereitschaft:</a:t>
            </a:r>
          </a:p>
          <a:p>
            <a:pPr eaLnBrk="1" fontAlgn="auto" hangingPunct="1">
              <a:spcAft>
                <a:spcPts val="0"/>
              </a:spcAft>
              <a:buFont typeface="Wingdings 3" charset="2"/>
              <a:buChar char=""/>
              <a:defRPr/>
            </a:pPr>
            <a:endParaRPr lang="de-DE" altLang="de-DE" sz="1900" dirty="0">
              <a:solidFill>
                <a:schemeClr val="tx1">
                  <a:lumMod val="75000"/>
                  <a:lumOff val="25000"/>
                </a:schemeClr>
              </a:solidFill>
            </a:endParaRPr>
          </a:p>
          <a:p>
            <a:pPr eaLnBrk="1" fontAlgn="auto" hangingPunct="1">
              <a:spcAft>
                <a:spcPts val="0"/>
              </a:spcAft>
              <a:buFont typeface="Wingdings 3" charset="2"/>
              <a:buChar char=""/>
              <a:defRPr/>
            </a:pPr>
            <a:r>
              <a:rPr lang="de-DE" altLang="de-DE" sz="1900" dirty="0">
                <a:solidFill>
                  <a:schemeClr val="tx1">
                    <a:lumMod val="75000"/>
                    <a:lumOff val="25000"/>
                  </a:schemeClr>
                </a:solidFill>
              </a:rPr>
              <a:t>Atmung schneller 		</a:t>
            </a:r>
            <a:r>
              <a:rPr lang="de-DE" altLang="de-DE" sz="1900" dirty="0">
                <a:solidFill>
                  <a:schemeClr val="tx1">
                    <a:lumMod val="75000"/>
                    <a:lumOff val="25000"/>
                  </a:schemeClr>
                </a:solidFill>
                <a:cs typeface="Arial" panose="020B0604020202020204" pitchFamily="34" charset="0"/>
              </a:rPr>
              <a:t>► mehr 0</a:t>
            </a:r>
            <a:r>
              <a:rPr lang="de-DE" altLang="de-DE" sz="1900" baseline="-25000" dirty="0">
                <a:solidFill>
                  <a:schemeClr val="tx1">
                    <a:lumMod val="75000"/>
                    <a:lumOff val="25000"/>
                  </a:schemeClr>
                </a:solidFill>
                <a:cs typeface="Arial" panose="020B0604020202020204" pitchFamily="34" charset="0"/>
              </a:rPr>
              <a:t>² </a:t>
            </a:r>
            <a:r>
              <a:rPr lang="de-DE" altLang="de-DE" sz="1900" dirty="0">
                <a:solidFill>
                  <a:schemeClr val="tx1">
                    <a:lumMod val="75000"/>
                    <a:lumOff val="25000"/>
                  </a:schemeClr>
                </a:solidFill>
                <a:cs typeface="Arial" panose="020B0604020202020204" pitchFamily="34" charset="0"/>
              </a:rPr>
              <a:t>im Blut</a:t>
            </a:r>
          </a:p>
          <a:p>
            <a:pPr eaLnBrk="1" fontAlgn="auto" hangingPunct="1">
              <a:spcAft>
                <a:spcPts val="0"/>
              </a:spcAft>
              <a:buFont typeface="Wingdings 3" charset="2"/>
              <a:buChar char=""/>
              <a:defRPr/>
            </a:pPr>
            <a:r>
              <a:rPr lang="de-DE" altLang="de-DE" sz="1900" dirty="0">
                <a:solidFill>
                  <a:schemeClr val="tx1">
                    <a:lumMod val="75000"/>
                    <a:lumOff val="25000"/>
                  </a:schemeClr>
                </a:solidFill>
                <a:cs typeface="Arial" panose="020B0604020202020204" pitchFamily="34" charset="0"/>
              </a:rPr>
              <a:t>Herzschlag schneller		► mehr Blut in der Muskulatur</a:t>
            </a:r>
          </a:p>
          <a:p>
            <a:pPr eaLnBrk="1" fontAlgn="auto" hangingPunct="1">
              <a:spcAft>
                <a:spcPts val="0"/>
              </a:spcAft>
              <a:buFont typeface="Wingdings 3" charset="2"/>
              <a:buChar char=""/>
              <a:defRPr/>
            </a:pPr>
            <a:r>
              <a:rPr lang="de-DE" altLang="de-DE" sz="1900" dirty="0" err="1">
                <a:solidFill>
                  <a:schemeClr val="tx1">
                    <a:lumMod val="75000"/>
                    <a:lumOff val="25000"/>
                  </a:schemeClr>
                </a:solidFill>
                <a:cs typeface="Arial" panose="020B0604020202020204" pitchFamily="34" charset="0"/>
              </a:rPr>
              <a:t>Schweissprod</a:t>
            </a:r>
            <a:r>
              <a:rPr lang="de-DE" altLang="de-DE" sz="1900" dirty="0">
                <a:solidFill>
                  <a:schemeClr val="tx1">
                    <a:lumMod val="75000"/>
                    <a:lumOff val="25000"/>
                  </a:schemeClr>
                </a:solidFill>
                <a:cs typeface="Arial" panose="020B0604020202020204" pitchFamily="34" charset="0"/>
              </a:rPr>
              <a:t>. höher		► mehr Kühlung</a:t>
            </a:r>
          </a:p>
          <a:p>
            <a:pPr eaLnBrk="1" fontAlgn="auto" hangingPunct="1">
              <a:spcAft>
                <a:spcPts val="0"/>
              </a:spcAft>
              <a:buFont typeface="Wingdings 3" charset="2"/>
              <a:buChar char=""/>
              <a:defRPr/>
            </a:pPr>
            <a:r>
              <a:rPr lang="de-DE" altLang="de-DE" sz="1900" dirty="0">
                <a:solidFill>
                  <a:schemeClr val="tx1">
                    <a:lumMod val="75000"/>
                    <a:lumOff val="25000"/>
                  </a:schemeClr>
                </a:solidFill>
                <a:cs typeface="Arial" panose="020B0604020202020204" pitchFamily="34" charset="0"/>
              </a:rPr>
              <a:t>geweitete Pupillen		► mehr sehen</a:t>
            </a:r>
          </a:p>
          <a:p>
            <a:pPr eaLnBrk="1" fontAlgn="auto" hangingPunct="1">
              <a:spcAft>
                <a:spcPts val="0"/>
              </a:spcAft>
              <a:buFont typeface="Wingdings 3" charset="2"/>
              <a:buChar char=""/>
              <a:defRPr/>
            </a:pPr>
            <a:r>
              <a:rPr lang="de-DE" altLang="de-DE" sz="1900" dirty="0">
                <a:solidFill>
                  <a:schemeClr val="tx1">
                    <a:lumMod val="75000"/>
                    <a:lumOff val="25000"/>
                  </a:schemeClr>
                </a:solidFill>
                <a:cs typeface="Arial" panose="020B0604020202020204" pitchFamily="34" charset="0"/>
              </a:rPr>
              <a:t>Verdauung aus		 	► keine Zeit zum Essen</a:t>
            </a:r>
          </a:p>
          <a:p>
            <a:pPr eaLnBrk="1" fontAlgn="auto" hangingPunct="1">
              <a:spcAft>
                <a:spcPts val="0"/>
              </a:spcAft>
              <a:buFont typeface="Wingdings 3" charset="2"/>
              <a:buChar char=""/>
              <a:defRPr/>
            </a:pPr>
            <a:r>
              <a:rPr lang="de-DE" altLang="de-DE" sz="1900" dirty="0">
                <a:solidFill>
                  <a:schemeClr val="tx1">
                    <a:lumMod val="75000"/>
                    <a:lumOff val="25000"/>
                  </a:schemeClr>
                </a:solidFill>
                <a:cs typeface="Arial" panose="020B0604020202020204" pitchFamily="34" charset="0"/>
              </a:rPr>
              <a:t>Sexualtrieb aus			► keine Zeit für Fortpflanzung</a:t>
            </a:r>
          </a:p>
        </p:txBody>
      </p:sp>
      <p:sp>
        <p:nvSpPr>
          <p:cNvPr id="50182" name="Foliennummernplatzhalter 5">
            <a:extLst>
              <a:ext uri="{FF2B5EF4-FFF2-40B4-BE49-F238E27FC236}">
                <a16:creationId xmlns:a16="http://schemas.microsoft.com/office/drawing/2014/main" id="{AB4E2A1D-D192-4AFE-A119-92B7BEDA41E4}"/>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450D181-92D1-4FB1-ADEA-2A8910FF2462}"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17</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70659">
                                            <p:txEl>
                                              <p:pRg st="1" end="1"/>
                                            </p:txEl>
                                          </p:spTgt>
                                        </p:tgtEl>
                                        <p:attrNameLst>
                                          <p:attrName>style.opacity</p:attrName>
                                        </p:attrNameLst>
                                      </p:cBhvr>
                                      <p:to>
                                        <p:strVal val="0.25"/>
                                      </p:to>
                                    </p:set>
                                    <p:animEffect filter="image" prLst="opacity: 0.25">
                                      <p:cBhvr rctx="IE">
                                        <p:cTn id="7" dur="indefinite"/>
                                        <p:tgtEl>
                                          <p:spTgt spid="70659">
                                            <p:txEl>
                                              <p:pRg st="1" end="1"/>
                                            </p:txEl>
                                          </p:spTgt>
                                        </p:tgtEl>
                                      </p:cBhvr>
                                    </p:animEffect>
                                  </p:childTnLst>
                                </p:cTn>
                              </p:par>
                              <p:par>
                                <p:cTn id="8" presetID="9" presetClass="emph" presetSubtype="0" grpId="0" nodeType="withEffect">
                                  <p:stCondLst>
                                    <p:cond delay="0"/>
                                  </p:stCondLst>
                                  <p:childTnLst>
                                    <p:set>
                                      <p:cBhvr rctx="PPT">
                                        <p:cTn id="9" dur="indefinite"/>
                                        <p:tgtEl>
                                          <p:spTgt spid="70659">
                                            <p:txEl>
                                              <p:pRg st="3" end="3"/>
                                            </p:txEl>
                                          </p:spTgt>
                                        </p:tgtEl>
                                        <p:attrNameLst>
                                          <p:attrName>style.opacity</p:attrName>
                                        </p:attrNameLst>
                                      </p:cBhvr>
                                      <p:to>
                                        <p:strVal val="0.25"/>
                                      </p:to>
                                    </p:set>
                                    <p:animEffect filter="image" prLst="opacity: 0.25">
                                      <p:cBhvr rctx="IE">
                                        <p:cTn id="10" dur="indefinite"/>
                                        <p:tgtEl>
                                          <p:spTgt spid="70659">
                                            <p:txEl>
                                              <p:pRg st="3" end="3"/>
                                            </p:txEl>
                                          </p:spTgt>
                                        </p:tgtEl>
                                      </p:cBhvr>
                                    </p:animEffect>
                                  </p:childTnLst>
                                </p:cTn>
                              </p:par>
                              <p:par>
                                <p:cTn id="11" presetID="9" presetClass="emph" presetSubtype="0" grpId="0" nodeType="withEffect">
                                  <p:stCondLst>
                                    <p:cond delay="0"/>
                                  </p:stCondLst>
                                  <p:childTnLst>
                                    <p:set>
                                      <p:cBhvr rctx="PPT">
                                        <p:cTn id="12" dur="indefinite"/>
                                        <p:tgtEl>
                                          <p:spTgt spid="70659">
                                            <p:txEl>
                                              <p:pRg st="4" end="4"/>
                                            </p:txEl>
                                          </p:spTgt>
                                        </p:tgtEl>
                                        <p:attrNameLst>
                                          <p:attrName>style.opacity</p:attrName>
                                        </p:attrNameLst>
                                      </p:cBhvr>
                                      <p:to>
                                        <p:strVal val="0.25"/>
                                      </p:to>
                                    </p:set>
                                    <p:animEffect filter="image" prLst="opacity: 0.25">
                                      <p:cBhvr rctx="IE">
                                        <p:cTn id="13" dur="indefinite"/>
                                        <p:tgtEl>
                                          <p:spTgt spid="70659">
                                            <p:txEl>
                                              <p:pRg st="4" end="4"/>
                                            </p:txEl>
                                          </p:spTgt>
                                        </p:tgtEl>
                                      </p:cBhvr>
                                    </p:animEffect>
                                  </p:childTnLst>
                                </p:cTn>
                              </p:par>
                              <p:par>
                                <p:cTn id="14" presetID="9" presetClass="emph" presetSubtype="0" grpId="0" nodeType="withEffect">
                                  <p:stCondLst>
                                    <p:cond delay="0"/>
                                  </p:stCondLst>
                                  <p:childTnLst>
                                    <p:set>
                                      <p:cBhvr rctx="PPT">
                                        <p:cTn id="15" dur="indefinite"/>
                                        <p:tgtEl>
                                          <p:spTgt spid="70659">
                                            <p:txEl>
                                              <p:pRg st="5" end="5"/>
                                            </p:txEl>
                                          </p:spTgt>
                                        </p:tgtEl>
                                        <p:attrNameLst>
                                          <p:attrName>style.opacity</p:attrName>
                                        </p:attrNameLst>
                                      </p:cBhvr>
                                      <p:to>
                                        <p:strVal val="0.25"/>
                                      </p:to>
                                    </p:set>
                                    <p:animEffect filter="image" prLst="opacity: 0.25">
                                      <p:cBhvr rctx="IE">
                                        <p:cTn id="16" dur="indefinite"/>
                                        <p:tgtEl>
                                          <p:spTgt spid="70659">
                                            <p:txEl>
                                              <p:pRg st="5" end="5"/>
                                            </p:txEl>
                                          </p:spTgt>
                                        </p:tgtEl>
                                      </p:cBhvr>
                                    </p:animEffect>
                                  </p:childTnLst>
                                </p:cTn>
                              </p:par>
                              <p:par>
                                <p:cTn id="17" presetID="9" presetClass="emph" presetSubtype="0" grpId="0" nodeType="withEffect">
                                  <p:stCondLst>
                                    <p:cond delay="0"/>
                                  </p:stCondLst>
                                  <p:childTnLst>
                                    <p:set>
                                      <p:cBhvr rctx="PPT">
                                        <p:cTn id="18" dur="indefinite"/>
                                        <p:tgtEl>
                                          <p:spTgt spid="70659">
                                            <p:txEl>
                                              <p:pRg st="6" end="6"/>
                                            </p:txEl>
                                          </p:spTgt>
                                        </p:tgtEl>
                                        <p:attrNameLst>
                                          <p:attrName>style.opacity</p:attrName>
                                        </p:attrNameLst>
                                      </p:cBhvr>
                                      <p:to>
                                        <p:strVal val="0.25"/>
                                      </p:to>
                                    </p:set>
                                    <p:animEffect filter="image" prLst="opacity: 0.25">
                                      <p:cBhvr rctx="IE">
                                        <p:cTn id="19" dur="indefinite"/>
                                        <p:tgtEl>
                                          <p:spTgt spid="70659">
                                            <p:txEl>
                                              <p:pRg st="6" end="6"/>
                                            </p:txEl>
                                          </p:spTgt>
                                        </p:tgtEl>
                                      </p:cBhvr>
                                    </p:animEffect>
                                  </p:childTnLst>
                                </p:cTn>
                              </p:par>
                              <p:par>
                                <p:cTn id="20" presetID="9" presetClass="emph" presetSubtype="0" grpId="0" nodeType="withEffect">
                                  <p:stCondLst>
                                    <p:cond delay="0"/>
                                  </p:stCondLst>
                                  <p:childTnLst>
                                    <p:set>
                                      <p:cBhvr rctx="PPT">
                                        <p:cTn id="21" dur="indefinite"/>
                                        <p:tgtEl>
                                          <p:spTgt spid="70659">
                                            <p:txEl>
                                              <p:pRg st="7" end="7"/>
                                            </p:txEl>
                                          </p:spTgt>
                                        </p:tgtEl>
                                        <p:attrNameLst>
                                          <p:attrName>style.opacity</p:attrName>
                                        </p:attrNameLst>
                                      </p:cBhvr>
                                      <p:to>
                                        <p:strVal val="0.25"/>
                                      </p:to>
                                    </p:set>
                                    <p:animEffect filter="image" prLst="opacity: 0.25">
                                      <p:cBhvr rctx="IE">
                                        <p:cTn id="22" dur="indefinite"/>
                                        <p:tgtEl>
                                          <p:spTgt spid="70659">
                                            <p:txEl>
                                              <p:pRg st="7" end="7"/>
                                            </p:txEl>
                                          </p:spTgt>
                                        </p:tgtEl>
                                      </p:cBhvr>
                                    </p:animEffect>
                                  </p:childTnLst>
                                </p:cTn>
                              </p:par>
                              <p:par>
                                <p:cTn id="23" presetID="9" presetClass="emph" presetSubtype="0" grpId="0" nodeType="withEffect">
                                  <p:stCondLst>
                                    <p:cond delay="0"/>
                                  </p:stCondLst>
                                  <p:childTnLst>
                                    <p:set>
                                      <p:cBhvr rctx="PPT">
                                        <p:cTn id="24" dur="indefinite"/>
                                        <p:tgtEl>
                                          <p:spTgt spid="70659">
                                            <p:txEl>
                                              <p:pRg st="8" end="8"/>
                                            </p:txEl>
                                          </p:spTgt>
                                        </p:tgtEl>
                                        <p:attrNameLst>
                                          <p:attrName>style.opacity</p:attrName>
                                        </p:attrNameLst>
                                      </p:cBhvr>
                                      <p:to>
                                        <p:strVal val="0.25"/>
                                      </p:to>
                                    </p:set>
                                    <p:animEffect filter="image" prLst="opacity: 0.25">
                                      <p:cBhvr rctx="IE">
                                        <p:cTn id="25" dur="indefinite"/>
                                        <p:tgtEl>
                                          <p:spTgt spid="70659">
                                            <p:txEl>
                                              <p:pRg st="8" end="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70659">
                                            <p:txEl>
                                              <p:pRg st="1" end="1"/>
                                            </p:txEl>
                                          </p:spTgt>
                                        </p:tgtEl>
                                        <p:attrNameLst>
                                          <p:attrName>style.opacity</p:attrName>
                                        </p:attrNameLst>
                                      </p:cBhvr>
                                      <p:to>
                                        <p:strVal val="1.0"/>
                                      </p:to>
                                    </p:set>
                                    <p:animEffect filter="image" prLst="opacity: 1.0">
                                      <p:cBhvr rctx="IE">
                                        <p:cTn id="30" dur="indefinite"/>
                                        <p:tgtEl>
                                          <p:spTgt spid="70659">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70659">
                                            <p:txEl>
                                              <p:pRg st="3" end="3"/>
                                            </p:txEl>
                                          </p:spTgt>
                                        </p:tgtEl>
                                        <p:attrNameLst>
                                          <p:attrName>style.opacity</p:attrName>
                                        </p:attrNameLst>
                                      </p:cBhvr>
                                      <p:to>
                                        <p:strVal val="1.0"/>
                                      </p:to>
                                    </p:set>
                                    <p:animEffect filter="image" prLst="opacity: 1.0">
                                      <p:cBhvr rctx="IE">
                                        <p:cTn id="35" dur="indefinite"/>
                                        <p:tgtEl>
                                          <p:spTgt spid="7065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70659">
                                            <p:txEl>
                                              <p:pRg st="4" end="4"/>
                                            </p:txEl>
                                          </p:spTgt>
                                        </p:tgtEl>
                                        <p:attrNameLst>
                                          <p:attrName>style.opacity</p:attrName>
                                        </p:attrNameLst>
                                      </p:cBhvr>
                                      <p:to>
                                        <p:strVal val="1.0"/>
                                      </p:to>
                                    </p:set>
                                    <p:animEffect filter="image" prLst="opacity: 1.0">
                                      <p:cBhvr rctx="IE">
                                        <p:cTn id="40" dur="indefinite"/>
                                        <p:tgtEl>
                                          <p:spTgt spid="70659">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70659">
                                            <p:txEl>
                                              <p:pRg st="5" end="5"/>
                                            </p:txEl>
                                          </p:spTgt>
                                        </p:tgtEl>
                                        <p:attrNameLst>
                                          <p:attrName>style.opacity</p:attrName>
                                        </p:attrNameLst>
                                      </p:cBhvr>
                                      <p:to>
                                        <p:strVal val="1.0"/>
                                      </p:to>
                                    </p:set>
                                    <p:animEffect filter="image" prLst="opacity: 1.0">
                                      <p:cBhvr rctx="IE">
                                        <p:cTn id="45" dur="indefinite"/>
                                        <p:tgtEl>
                                          <p:spTgt spid="70659">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70659">
                                            <p:txEl>
                                              <p:pRg st="6" end="6"/>
                                            </p:txEl>
                                          </p:spTgt>
                                        </p:tgtEl>
                                        <p:attrNameLst>
                                          <p:attrName>style.opacity</p:attrName>
                                        </p:attrNameLst>
                                      </p:cBhvr>
                                      <p:to>
                                        <p:strVal val="1.0"/>
                                      </p:to>
                                    </p:set>
                                    <p:animEffect filter="image" prLst="opacity: 1.0">
                                      <p:cBhvr rctx="IE">
                                        <p:cTn id="50" dur="indefinite"/>
                                        <p:tgtEl>
                                          <p:spTgt spid="70659">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70659">
                                            <p:txEl>
                                              <p:pRg st="7" end="7"/>
                                            </p:txEl>
                                          </p:spTgt>
                                        </p:tgtEl>
                                        <p:attrNameLst>
                                          <p:attrName>style.opacity</p:attrName>
                                        </p:attrNameLst>
                                      </p:cBhvr>
                                      <p:to>
                                        <p:strVal val="1.0"/>
                                      </p:to>
                                    </p:set>
                                    <p:animEffect filter="image" prLst="opacity: 1.0">
                                      <p:cBhvr rctx="IE">
                                        <p:cTn id="55" dur="indefinite"/>
                                        <p:tgtEl>
                                          <p:spTgt spid="70659">
                                            <p:txEl>
                                              <p:pRg st="7" end="7"/>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70659">
                                            <p:txEl>
                                              <p:pRg st="8" end="8"/>
                                            </p:txEl>
                                          </p:spTgt>
                                        </p:tgtEl>
                                        <p:attrNameLst>
                                          <p:attrName>style.opacity</p:attrName>
                                        </p:attrNameLst>
                                      </p:cBhvr>
                                      <p:to>
                                        <p:strVal val="1.0"/>
                                      </p:to>
                                    </p:set>
                                    <p:animEffect filter="image" prLst="opacity: 1.0">
                                      <p:cBhvr rctx="IE">
                                        <p:cTn id="60" dur="indefinite"/>
                                        <p:tgtEl>
                                          <p:spTgt spid="706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allAtOnce"/>
      <p:bldP spid="70659" grpId="1"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AutoShape 2">
            <a:extLst>
              <a:ext uri="{FF2B5EF4-FFF2-40B4-BE49-F238E27FC236}">
                <a16:creationId xmlns:a16="http://schemas.microsoft.com/office/drawing/2014/main" id="{224E20F7-F97A-410A-95B3-C5F48E2492C4}"/>
              </a:ext>
            </a:extLst>
          </p:cNvPr>
          <p:cNvSpPr>
            <a:spLocks noGrp="1" noChangeArrowheads="1"/>
          </p:cNvSpPr>
          <p:nvPr>
            <p:ph type="title"/>
          </p:nvPr>
        </p:nvSpPr>
        <p:spPr/>
        <p:txBody>
          <a:bodyPr/>
          <a:lstStyle/>
          <a:p>
            <a:pPr eaLnBrk="1" hangingPunct="1"/>
            <a:r>
              <a:rPr lang="de-DE" altLang="de-DE"/>
              <a:t>Körperliche Ebene</a:t>
            </a:r>
          </a:p>
        </p:txBody>
      </p:sp>
      <p:sp>
        <p:nvSpPr>
          <p:cNvPr id="52227" name="Rectangle 3">
            <a:extLst>
              <a:ext uri="{FF2B5EF4-FFF2-40B4-BE49-F238E27FC236}">
                <a16:creationId xmlns:a16="http://schemas.microsoft.com/office/drawing/2014/main" id="{F3F103EA-BCCC-4433-927E-48ABE96C2D11}"/>
              </a:ext>
            </a:extLst>
          </p:cNvPr>
          <p:cNvSpPr>
            <a:spLocks noGrp="1" noChangeArrowheads="1"/>
          </p:cNvSpPr>
          <p:nvPr>
            <p:ph idx="1"/>
          </p:nvPr>
        </p:nvSpPr>
        <p:spPr/>
        <p:txBody>
          <a:bodyPr/>
          <a:lstStyle/>
          <a:p>
            <a:pPr eaLnBrk="1" hangingPunct="1"/>
            <a:endParaRPr lang="de-DE" altLang="de-DE"/>
          </a:p>
          <a:p>
            <a:pPr eaLnBrk="1" hangingPunct="1"/>
            <a:r>
              <a:rPr lang="de-DE" altLang="de-DE" sz="2000"/>
              <a:t>Parasympathikus schaltet den Organismus vom Arbeits-/Anstrengungszustand in den Nahrungs-/Erholungszustand</a:t>
            </a:r>
          </a:p>
          <a:p>
            <a:pPr eaLnBrk="1" hangingPunct="1"/>
            <a:endParaRPr lang="de-DE" altLang="de-DE" sz="2000"/>
          </a:p>
          <a:p>
            <a:pPr eaLnBrk="1" hangingPunct="1"/>
            <a:r>
              <a:rPr lang="de-AT" altLang="de-DE" sz="2000"/>
              <a:t>Beide Nervensysteme veranstalten ein ständiges Tauziehen (nicht das eine </a:t>
            </a:r>
            <a:r>
              <a:rPr lang="de-AT" altLang="de-DE" sz="2000" i="1"/>
              <a:t>oder</a:t>
            </a:r>
            <a:r>
              <a:rPr lang="de-AT" altLang="de-DE" sz="2000"/>
              <a:t> das andere), bei dem einseitiges Überwiegen auf Dauer zu Leistungsminderung und entsprechenden Störungen führt.</a:t>
            </a:r>
            <a:endParaRPr lang="de-DE" altLang="de-DE" sz="2000"/>
          </a:p>
        </p:txBody>
      </p:sp>
      <p:sp>
        <p:nvSpPr>
          <p:cNvPr id="52230" name="Foliennummernplatzhalter 5">
            <a:extLst>
              <a:ext uri="{FF2B5EF4-FFF2-40B4-BE49-F238E27FC236}">
                <a16:creationId xmlns:a16="http://schemas.microsoft.com/office/drawing/2014/main" id="{E5DACDBE-F8BE-42F3-B054-4E1655346961}"/>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27A7EEB-1182-4217-AF23-C1C32B82A9D3}"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18</a:t>
            </a:fld>
            <a:endParaRPr lang="de-DE" altLang="de-DE" sz="1800">
              <a:solidFill>
                <a:schemeClr val="bg1"/>
              </a:solidFill>
              <a:latin typeface="Arial" panose="020B0604020202020204" pitchFamily="34"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AutoShape 2">
            <a:extLst>
              <a:ext uri="{FF2B5EF4-FFF2-40B4-BE49-F238E27FC236}">
                <a16:creationId xmlns:a16="http://schemas.microsoft.com/office/drawing/2014/main" id="{95478708-3221-4788-BF5E-0B7FF6C4EAB0}"/>
              </a:ext>
            </a:extLst>
          </p:cNvPr>
          <p:cNvSpPr>
            <a:spLocks noGrp="1" noChangeArrowheads="1"/>
          </p:cNvSpPr>
          <p:nvPr>
            <p:ph type="title"/>
          </p:nvPr>
        </p:nvSpPr>
        <p:spPr/>
        <p:txBody>
          <a:bodyPr/>
          <a:lstStyle/>
          <a:p>
            <a:pPr eaLnBrk="1" hangingPunct="1"/>
            <a:r>
              <a:rPr lang="de-DE" altLang="de-DE"/>
              <a:t>Gefühls-Ebene</a:t>
            </a:r>
          </a:p>
        </p:txBody>
      </p:sp>
      <p:sp>
        <p:nvSpPr>
          <p:cNvPr id="72707" name="Rectangle 3">
            <a:extLst>
              <a:ext uri="{FF2B5EF4-FFF2-40B4-BE49-F238E27FC236}">
                <a16:creationId xmlns:a16="http://schemas.microsoft.com/office/drawing/2014/main" id="{97B9A0CA-F343-4326-BA80-67A9E32367E7}"/>
              </a:ext>
            </a:extLst>
          </p:cNvPr>
          <p:cNvSpPr>
            <a:spLocks noGrp="1" noChangeArrowheads="1"/>
          </p:cNvSpPr>
          <p:nvPr>
            <p:ph idx="1"/>
          </p:nvPr>
        </p:nvSpPr>
        <p:spPr>
          <a:xfrm>
            <a:off x="581025" y="1907272"/>
            <a:ext cx="7981950" cy="3724275"/>
          </a:xfrm>
        </p:spPr>
        <p:txBody>
          <a:bodyPr rtlCol="0">
            <a:normAutofit/>
          </a:bodyPr>
          <a:lstStyle/>
          <a:p>
            <a:pPr eaLnBrk="1" fontAlgn="auto" hangingPunct="1">
              <a:spcAft>
                <a:spcPts val="0"/>
              </a:spcAft>
              <a:buFont typeface="Wingdings 3" charset="2"/>
              <a:buChar char=""/>
              <a:defRPr/>
            </a:pPr>
            <a:r>
              <a:rPr lang="de-DE" altLang="de-DE" dirty="0">
                <a:solidFill>
                  <a:schemeClr val="tx1">
                    <a:lumMod val="75000"/>
                    <a:lumOff val="25000"/>
                  </a:schemeClr>
                </a:solidFill>
              </a:rPr>
              <a:t>Die Stressreaktion Kampf/Flucht bzw. Aggression/Angsterzeugt Emotionen aus denen wiederum Gemütszustände folgen:</a:t>
            </a:r>
          </a:p>
          <a:p>
            <a:pPr marL="0" indent="0" eaLnBrk="1" fontAlgn="auto" hangingPunct="1">
              <a:spcAft>
                <a:spcPts val="0"/>
              </a:spcAft>
              <a:buNone/>
              <a:defRPr/>
            </a:pPr>
            <a:endParaRPr lang="de-DE" altLang="de-DE" dirty="0">
              <a:solidFill>
                <a:schemeClr val="tx1">
                  <a:lumMod val="75000"/>
                  <a:lumOff val="25000"/>
                </a:schemeClr>
              </a:solidFill>
            </a:endParaRPr>
          </a:p>
          <a:p>
            <a:pPr marL="0" indent="0" eaLnBrk="1" fontAlgn="auto" hangingPunct="1">
              <a:spcAft>
                <a:spcPts val="0"/>
              </a:spcAft>
              <a:buNone/>
              <a:defRPr/>
            </a:pPr>
            <a:r>
              <a:rPr lang="de-DE" altLang="de-DE" dirty="0">
                <a:solidFill>
                  <a:schemeClr val="tx1">
                    <a:lumMod val="75000"/>
                    <a:lumOff val="25000"/>
                  </a:schemeClr>
                </a:solidFill>
              </a:rPr>
              <a:t>	</a:t>
            </a:r>
            <a:r>
              <a:rPr lang="de-DE" altLang="de-DE" dirty="0">
                <a:solidFill>
                  <a:schemeClr val="tx1">
                    <a:lumMod val="75000"/>
                    <a:lumOff val="25000"/>
                  </a:schemeClr>
                </a:solidFill>
                <a:cs typeface="Arial" panose="020B0604020202020204" pitchFamily="34" charset="0"/>
              </a:rPr>
              <a:t>►</a:t>
            </a:r>
            <a:r>
              <a:rPr lang="de-AT" altLang="de-DE" dirty="0">
                <a:solidFill>
                  <a:schemeClr val="tx1">
                    <a:lumMod val="75000"/>
                    <a:lumOff val="25000"/>
                  </a:schemeClr>
                </a:solidFill>
              </a:rPr>
              <a:t>Wut 					</a:t>
            </a:r>
            <a:r>
              <a:rPr lang="de-DE" altLang="de-DE" dirty="0">
                <a:solidFill>
                  <a:schemeClr val="tx1">
                    <a:lumMod val="75000"/>
                    <a:lumOff val="25000"/>
                  </a:schemeClr>
                </a:solidFill>
                <a:cs typeface="Arial" panose="020B0604020202020204" pitchFamily="34" charset="0"/>
              </a:rPr>
              <a:t>►Unzufriedenheit</a:t>
            </a:r>
            <a:endParaRPr lang="de-AT" altLang="de-DE"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AT" altLang="de-DE" dirty="0">
                <a:solidFill>
                  <a:schemeClr val="tx1">
                    <a:lumMod val="75000"/>
                    <a:lumOff val="25000"/>
                  </a:schemeClr>
                </a:solidFill>
              </a:rPr>
              <a:t>		</a:t>
            </a:r>
            <a:r>
              <a:rPr lang="de-DE" altLang="de-DE" dirty="0">
                <a:solidFill>
                  <a:schemeClr val="tx1">
                    <a:lumMod val="75000"/>
                    <a:lumOff val="25000"/>
                  </a:schemeClr>
                </a:solidFill>
                <a:cs typeface="Arial" panose="020B0604020202020204" pitchFamily="34" charset="0"/>
              </a:rPr>
              <a:t>►</a:t>
            </a:r>
            <a:r>
              <a:rPr lang="de-AT" altLang="de-DE" dirty="0">
                <a:solidFill>
                  <a:schemeClr val="tx1">
                    <a:lumMod val="75000"/>
                    <a:lumOff val="25000"/>
                  </a:schemeClr>
                </a:solidFill>
              </a:rPr>
              <a:t>Schreck				</a:t>
            </a:r>
            <a:r>
              <a:rPr lang="de-DE" altLang="de-DE" dirty="0">
                <a:solidFill>
                  <a:schemeClr val="tx1">
                    <a:lumMod val="75000"/>
                    <a:lumOff val="25000"/>
                  </a:schemeClr>
                </a:solidFill>
                <a:cs typeface="Arial" panose="020B0604020202020204" pitchFamily="34" charset="0"/>
              </a:rPr>
              <a:t>►Aggressionsbereitschaft</a:t>
            </a:r>
            <a:endParaRPr lang="de-AT" altLang="de-DE"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AT" altLang="de-DE" dirty="0">
                <a:solidFill>
                  <a:schemeClr val="tx1">
                    <a:lumMod val="75000"/>
                    <a:lumOff val="25000"/>
                  </a:schemeClr>
                </a:solidFill>
              </a:rPr>
              <a:t>		</a:t>
            </a:r>
            <a:r>
              <a:rPr lang="de-DE" altLang="de-DE" dirty="0">
                <a:solidFill>
                  <a:schemeClr val="tx1">
                    <a:lumMod val="75000"/>
                    <a:lumOff val="25000"/>
                  </a:schemeClr>
                </a:solidFill>
                <a:cs typeface="Arial" panose="020B0604020202020204" pitchFamily="34" charset="0"/>
              </a:rPr>
              <a:t>►</a:t>
            </a:r>
            <a:r>
              <a:rPr lang="de-AT" altLang="de-DE" dirty="0">
                <a:solidFill>
                  <a:schemeClr val="tx1">
                    <a:lumMod val="75000"/>
                    <a:lumOff val="25000"/>
                  </a:schemeClr>
                </a:solidFill>
              </a:rPr>
              <a:t>Panik					</a:t>
            </a:r>
            <a:r>
              <a:rPr lang="de-DE" altLang="de-DE" dirty="0">
                <a:solidFill>
                  <a:schemeClr val="tx1">
                    <a:lumMod val="75000"/>
                    <a:lumOff val="25000"/>
                  </a:schemeClr>
                </a:solidFill>
                <a:cs typeface="Arial" panose="020B0604020202020204" pitchFamily="34" charset="0"/>
              </a:rPr>
              <a:t>►Unausgeglichenheit</a:t>
            </a:r>
            <a:endParaRPr lang="de-AT" altLang="de-DE"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DE" altLang="de-DE" dirty="0">
                <a:solidFill>
                  <a:schemeClr val="tx1">
                    <a:lumMod val="75000"/>
                    <a:lumOff val="25000"/>
                  </a:schemeClr>
                </a:solidFill>
                <a:cs typeface="Arial" panose="020B0604020202020204" pitchFamily="34" charset="0"/>
              </a:rPr>
              <a:t>		►</a:t>
            </a:r>
            <a:r>
              <a:rPr lang="de-AT" altLang="de-DE" dirty="0">
                <a:solidFill>
                  <a:schemeClr val="tx1">
                    <a:lumMod val="75000"/>
                    <a:lumOff val="25000"/>
                  </a:schemeClr>
                </a:solidFill>
              </a:rPr>
              <a:t>Verunsicherung		 	</a:t>
            </a:r>
            <a:r>
              <a:rPr lang="de-DE" altLang="de-DE" dirty="0">
                <a:solidFill>
                  <a:schemeClr val="tx1">
                    <a:lumMod val="75000"/>
                    <a:lumOff val="25000"/>
                  </a:schemeClr>
                </a:solidFill>
                <a:cs typeface="Arial" panose="020B0604020202020204" pitchFamily="34" charset="0"/>
              </a:rPr>
              <a:t>►Depression</a:t>
            </a:r>
            <a:endParaRPr lang="de-AT" altLang="de-DE"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DE" altLang="de-DE" dirty="0">
                <a:solidFill>
                  <a:schemeClr val="tx1">
                    <a:lumMod val="75000"/>
                    <a:lumOff val="25000"/>
                  </a:schemeClr>
                </a:solidFill>
                <a:cs typeface="Arial" panose="020B0604020202020204" pitchFamily="34" charset="0"/>
              </a:rPr>
              <a:t>		►</a:t>
            </a:r>
            <a:r>
              <a:rPr lang="de-AT" altLang="de-DE" dirty="0">
                <a:solidFill>
                  <a:schemeClr val="tx1">
                    <a:lumMod val="75000"/>
                    <a:lumOff val="25000"/>
                  </a:schemeClr>
                </a:solidFill>
              </a:rPr>
              <a:t>Gereiztheit 			</a:t>
            </a:r>
            <a:r>
              <a:rPr lang="de-DE" altLang="de-DE" dirty="0">
                <a:solidFill>
                  <a:schemeClr val="tx1">
                    <a:lumMod val="75000"/>
                    <a:lumOff val="25000"/>
                  </a:schemeClr>
                </a:solidFill>
                <a:cs typeface="Arial" panose="020B0604020202020204" pitchFamily="34" charset="0"/>
              </a:rPr>
              <a:t>►</a:t>
            </a:r>
            <a:r>
              <a:rPr lang="de-AT" altLang="de-DE" dirty="0">
                <a:solidFill>
                  <a:schemeClr val="tx1">
                    <a:lumMod val="75000"/>
                    <a:lumOff val="25000"/>
                  </a:schemeClr>
                </a:solidFill>
              </a:rPr>
              <a:t>Kommunikationsdefizite </a:t>
            </a:r>
          </a:p>
          <a:p>
            <a:pPr eaLnBrk="1" fontAlgn="auto" hangingPunct="1">
              <a:spcAft>
                <a:spcPts val="0"/>
              </a:spcAft>
              <a:buFont typeface="Wingdings" panose="05000000000000000000" pitchFamily="2" charset="2"/>
              <a:buNone/>
              <a:defRPr/>
            </a:pPr>
            <a:r>
              <a:rPr lang="de-DE" altLang="de-DE" dirty="0">
                <a:solidFill>
                  <a:schemeClr val="tx1">
                    <a:lumMod val="75000"/>
                    <a:lumOff val="25000"/>
                  </a:schemeClr>
                </a:solidFill>
                <a:cs typeface="Arial" panose="020B0604020202020204" pitchFamily="34" charset="0"/>
              </a:rPr>
              <a:t>		►</a:t>
            </a:r>
            <a:r>
              <a:rPr lang="de-AT" altLang="de-DE" dirty="0">
                <a:solidFill>
                  <a:schemeClr val="tx1">
                    <a:lumMod val="75000"/>
                    <a:lumOff val="25000"/>
                  </a:schemeClr>
                </a:solidFill>
              </a:rPr>
              <a:t>innere Unruhe 			</a:t>
            </a:r>
            <a:r>
              <a:rPr lang="de-DE" altLang="de-DE" dirty="0">
                <a:solidFill>
                  <a:schemeClr val="tx1">
                    <a:lumMod val="75000"/>
                    <a:lumOff val="25000"/>
                  </a:schemeClr>
                </a:solidFill>
                <a:cs typeface="Arial" panose="020B0604020202020204" pitchFamily="34" charset="0"/>
              </a:rPr>
              <a:t>►</a:t>
            </a:r>
            <a:r>
              <a:rPr lang="de-AT" altLang="de-DE" dirty="0">
                <a:solidFill>
                  <a:schemeClr val="tx1">
                    <a:lumMod val="75000"/>
                    <a:lumOff val="25000"/>
                  </a:schemeClr>
                </a:solidFill>
              </a:rPr>
              <a:t>Unsicherheit</a:t>
            </a:r>
            <a:r>
              <a:rPr lang="de-DE" altLang="de-DE" dirty="0">
                <a:solidFill>
                  <a:schemeClr val="tx1">
                    <a:lumMod val="75000"/>
                    <a:lumOff val="25000"/>
                  </a:schemeClr>
                </a:solidFill>
              </a:rPr>
              <a:t>		</a:t>
            </a:r>
          </a:p>
        </p:txBody>
      </p:sp>
      <p:sp>
        <p:nvSpPr>
          <p:cNvPr id="54278" name="Foliennummernplatzhalter 5">
            <a:extLst>
              <a:ext uri="{FF2B5EF4-FFF2-40B4-BE49-F238E27FC236}">
                <a16:creationId xmlns:a16="http://schemas.microsoft.com/office/drawing/2014/main" id="{799EB422-6797-4AF3-BA14-FA935050C5E7}"/>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FE0C4331-E0D2-4D7F-974D-DA8213EDC618}"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19</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72707">
                                            <p:txEl>
                                              <p:pRg st="0" end="0"/>
                                            </p:txEl>
                                          </p:spTgt>
                                        </p:tgtEl>
                                        <p:attrNameLst>
                                          <p:attrName>style.opacity</p:attrName>
                                        </p:attrNameLst>
                                      </p:cBhvr>
                                      <p:to>
                                        <p:strVal val="0.25"/>
                                      </p:to>
                                    </p:set>
                                    <p:animEffect filter="image" prLst="opacity: 0.25">
                                      <p:cBhvr rctx="IE">
                                        <p:cTn id="7" dur="indefinite"/>
                                        <p:tgtEl>
                                          <p:spTgt spid="72707">
                                            <p:txEl>
                                              <p:pRg st="0" end="0"/>
                                            </p:txEl>
                                          </p:spTgt>
                                        </p:tgtEl>
                                      </p:cBhvr>
                                    </p:animEffect>
                                  </p:childTnLst>
                                </p:cTn>
                              </p:par>
                              <p:par>
                                <p:cTn id="8" presetID="9" presetClass="emph" presetSubtype="0" grpId="0" nodeType="withEffect">
                                  <p:stCondLst>
                                    <p:cond delay="0"/>
                                  </p:stCondLst>
                                  <p:childTnLst>
                                    <p:set>
                                      <p:cBhvr rctx="PPT">
                                        <p:cTn id="9" dur="indefinite"/>
                                        <p:tgtEl>
                                          <p:spTgt spid="72707">
                                            <p:txEl>
                                              <p:pRg st="2" end="2"/>
                                            </p:txEl>
                                          </p:spTgt>
                                        </p:tgtEl>
                                        <p:attrNameLst>
                                          <p:attrName>style.opacity</p:attrName>
                                        </p:attrNameLst>
                                      </p:cBhvr>
                                      <p:to>
                                        <p:strVal val="0.25"/>
                                      </p:to>
                                    </p:set>
                                    <p:animEffect filter="image" prLst="opacity: 0.25">
                                      <p:cBhvr rctx="IE">
                                        <p:cTn id="10" dur="indefinite"/>
                                        <p:tgtEl>
                                          <p:spTgt spid="72707">
                                            <p:txEl>
                                              <p:pRg st="2" end="2"/>
                                            </p:txEl>
                                          </p:spTgt>
                                        </p:tgtEl>
                                      </p:cBhvr>
                                    </p:animEffect>
                                  </p:childTnLst>
                                </p:cTn>
                              </p:par>
                              <p:par>
                                <p:cTn id="11" presetID="9" presetClass="emph" presetSubtype="0" grpId="0" nodeType="withEffect">
                                  <p:stCondLst>
                                    <p:cond delay="0"/>
                                  </p:stCondLst>
                                  <p:childTnLst>
                                    <p:set>
                                      <p:cBhvr rctx="PPT">
                                        <p:cTn id="12" dur="indefinite"/>
                                        <p:tgtEl>
                                          <p:spTgt spid="72707">
                                            <p:txEl>
                                              <p:pRg st="3" end="3"/>
                                            </p:txEl>
                                          </p:spTgt>
                                        </p:tgtEl>
                                        <p:attrNameLst>
                                          <p:attrName>style.opacity</p:attrName>
                                        </p:attrNameLst>
                                      </p:cBhvr>
                                      <p:to>
                                        <p:strVal val="0.25"/>
                                      </p:to>
                                    </p:set>
                                    <p:animEffect filter="image" prLst="opacity: 0.25">
                                      <p:cBhvr rctx="IE">
                                        <p:cTn id="13" dur="indefinite"/>
                                        <p:tgtEl>
                                          <p:spTgt spid="72707">
                                            <p:txEl>
                                              <p:pRg st="3" end="3"/>
                                            </p:txEl>
                                          </p:spTgt>
                                        </p:tgtEl>
                                      </p:cBhvr>
                                    </p:animEffect>
                                  </p:childTnLst>
                                </p:cTn>
                              </p:par>
                              <p:par>
                                <p:cTn id="14" presetID="9" presetClass="emph" presetSubtype="0" grpId="0" nodeType="withEffect">
                                  <p:stCondLst>
                                    <p:cond delay="0"/>
                                  </p:stCondLst>
                                  <p:childTnLst>
                                    <p:set>
                                      <p:cBhvr rctx="PPT">
                                        <p:cTn id="15" dur="indefinite"/>
                                        <p:tgtEl>
                                          <p:spTgt spid="72707">
                                            <p:txEl>
                                              <p:pRg st="4" end="4"/>
                                            </p:txEl>
                                          </p:spTgt>
                                        </p:tgtEl>
                                        <p:attrNameLst>
                                          <p:attrName>style.opacity</p:attrName>
                                        </p:attrNameLst>
                                      </p:cBhvr>
                                      <p:to>
                                        <p:strVal val="0.25"/>
                                      </p:to>
                                    </p:set>
                                    <p:animEffect filter="image" prLst="opacity: 0.25">
                                      <p:cBhvr rctx="IE">
                                        <p:cTn id="16" dur="indefinite"/>
                                        <p:tgtEl>
                                          <p:spTgt spid="72707">
                                            <p:txEl>
                                              <p:pRg st="4" end="4"/>
                                            </p:txEl>
                                          </p:spTgt>
                                        </p:tgtEl>
                                      </p:cBhvr>
                                    </p:animEffect>
                                  </p:childTnLst>
                                </p:cTn>
                              </p:par>
                              <p:par>
                                <p:cTn id="17" presetID="9" presetClass="emph" presetSubtype="0" grpId="0" nodeType="withEffect">
                                  <p:stCondLst>
                                    <p:cond delay="0"/>
                                  </p:stCondLst>
                                  <p:childTnLst>
                                    <p:set>
                                      <p:cBhvr rctx="PPT">
                                        <p:cTn id="18" dur="indefinite"/>
                                        <p:tgtEl>
                                          <p:spTgt spid="72707">
                                            <p:txEl>
                                              <p:pRg st="5" end="5"/>
                                            </p:txEl>
                                          </p:spTgt>
                                        </p:tgtEl>
                                        <p:attrNameLst>
                                          <p:attrName>style.opacity</p:attrName>
                                        </p:attrNameLst>
                                      </p:cBhvr>
                                      <p:to>
                                        <p:strVal val="0.25"/>
                                      </p:to>
                                    </p:set>
                                    <p:animEffect filter="image" prLst="opacity: 0.25">
                                      <p:cBhvr rctx="IE">
                                        <p:cTn id="19" dur="indefinite"/>
                                        <p:tgtEl>
                                          <p:spTgt spid="72707">
                                            <p:txEl>
                                              <p:pRg st="5" end="5"/>
                                            </p:txEl>
                                          </p:spTgt>
                                        </p:tgtEl>
                                      </p:cBhvr>
                                    </p:animEffect>
                                  </p:childTnLst>
                                </p:cTn>
                              </p:par>
                              <p:par>
                                <p:cTn id="20" presetID="9" presetClass="emph" presetSubtype="0" grpId="0" nodeType="withEffect">
                                  <p:stCondLst>
                                    <p:cond delay="0"/>
                                  </p:stCondLst>
                                  <p:childTnLst>
                                    <p:set>
                                      <p:cBhvr rctx="PPT">
                                        <p:cTn id="21" dur="indefinite"/>
                                        <p:tgtEl>
                                          <p:spTgt spid="72707">
                                            <p:txEl>
                                              <p:pRg st="6" end="6"/>
                                            </p:txEl>
                                          </p:spTgt>
                                        </p:tgtEl>
                                        <p:attrNameLst>
                                          <p:attrName>style.opacity</p:attrName>
                                        </p:attrNameLst>
                                      </p:cBhvr>
                                      <p:to>
                                        <p:strVal val="0.25"/>
                                      </p:to>
                                    </p:set>
                                    <p:animEffect filter="image" prLst="opacity: 0.25">
                                      <p:cBhvr rctx="IE">
                                        <p:cTn id="22" dur="indefinite"/>
                                        <p:tgtEl>
                                          <p:spTgt spid="72707">
                                            <p:txEl>
                                              <p:pRg st="6" end="6"/>
                                            </p:txEl>
                                          </p:spTgt>
                                        </p:tgtEl>
                                      </p:cBhvr>
                                    </p:animEffect>
                                  </p:childTnLst>
                                </p:cTn>
                              </p:par>
                              <p:par>
                                <p:cTn id="23" presetID="9" presetClass="emph" presetSubtype="0" grpId="0" nodeType="withEffect">
                                  <p:stCondLst>
                                    <p:cond delay="0"/>
                                  </p:stCondLst>
                                  <p:childTnLst>
                                    <p:set>
                                      <p:cBhvr rctx="PPT">
                                        <p:cTn id="24" dur="indefinite"/>
                                        <p:tgtEl>
                                          <p:spTgt spid="72707">
                                            <p:txEl>
                                              <p:pRg st="7" end="7"/>
                                            </p:txEl>
                                          </p:spTgt>
                                        </p:tgtEl>
                                        <p:attrNameLst>
                                          <p:attrName>style.opacity</p:attrName>
                                        </p:attrNameLst>
                                      </p:cBhvr>
                                      <p:to>
                                        <p:strVal val="0.25"/>
                                      </p:to>
                                    </p:set>
                                    <p:animEffect filter="image" prLst="opacity: 0.25">
                                      <p:cBhvr rctx="IE">
                                        <p:cTn id="25" dur="indefinite"/>
                                        <p:tgtEl>
                                          <p:spTgt spid="72707">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72707">
                                            <p:txEl>
                                              <p:pRg st="0" end="0"/>
                                            </p:txEl>
                                          </p:spTgt>
                                        </p:tgtEl>
                                        <p:attrNameLst>
                                          <p:attrName>style.opacity</p:attrName>
                                        </p:attrNameLst>
                                      </p:cBhvr>
                                      <p:to>
                                        <p:strVal val="1.0"/>
                                      </p:to>
                                    </p:set>
                                    <p:animEffect filter="image" prLst="opacity: 1.0">
                                      <p:cBhvr rctx="IE">
                                        <p:cTn id="30" dur="indefinite"/>
                                        <p:tgtEl>
                                          <p:spTgt spid="7270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72707">
                                            <p:txEl>
                                              <p:pRg st="2" end="2"/>
                                            </p:txEl>
                                          </p:spTgt>
                                        </p:tgtEl>
                                        <p:attrNameLst>
                                          <p:attrName>style.opacity</p:attrName>
                                        </p:attrNameLst>
                                      </p:cBhvr>
                                      <p:to>
                                        <p:strVal val="1.0"/>
                                      </p:to>
                                    </p:set>
                                    <p:animEffect filter="image" prLst="opacity: 1.0">
                                      <p:cBhvr rctx="IE">
                                        <p:cTn id="35" dur="indefinite"/>
                                        <p:tgtEl>
                                          <p:spTgt spid="72707">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72707">
                                            <p:txEl>
                                              <p:pRg st="3" end="3"/>
                                            </p:txEl>
                                          </p:spTgt>
                                        </p:tgtEl>
                                        <p:attrNameLst>
                                          <p:attrName>style.opacity</p:attrName>
                                        </p:attrNameLst>
                                      </p:cBhvr>
                                      <p:to>
                                        <p:strVal val="1.0"/>
                                      </p:to>
                                    </p:set>
                                    <p:animEffect filter="image" prLst="opacity: 1.0">
                                      <p:cBhvr rctx="IE">
                                        <p:cTn id="40" dur="indefinite"/>
                                        <p:tgtEl>
                                          <p:spTgt spid="72707">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72707">
                                            <p:txEl>
                                              <p:pRg st="4" end="4"/>
                                            </p:txEl>
                                          </p:spTgt>
                                        </p:tgtEl>
                                        <p:attrNameLst>
                                          <p:attrName>style.opacity</p:attrName>
                                        </p:attrNameLst>
                                      </p:cBhvr>
                                      <p:to>
                                        <p:strVal val="1.0"/>
                                      </p:to>
                                    </p:set>
                                    <p:animEffect filter="image" prLst="opacity: 1.0">
                                      <p:cBhvr rctx="IE">
                                        <p:cTn id="45" dur="indefinite"/>
                                        <p:tgtEl>
                                          <p:spTgt spid="72707">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72707">
                                            <p:txEl>
                                              <p:pRg st="5" end="5"/>
                                            </p:txEl>
                                          </p:spTgt>
                                        </p:tgtEl>
                                        <p:attrNameLst>
                                          <p:attrName>style.opacity</p:attrName>
                                        </p:attrNameLst>
                                      </p:cBhvr>
                                      <p:to>
                                        <p:strVal val="1.0"/>
                                      </p:to>
                                    </p:set>
                                    <p:animEffect filter="image" prLst="opacity: 1.0">
                                      <p:cBhvr rctx="IE">
                                        <p:cTn id="50" dur="indefinite"/>
                                        <p:tgtEl>
                                          <p:spTgt spid="72707">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72707">
                                            <p:txEl>
                                              <p:pRg st="6" end="6"/>
                                            </p:txEl>
                                          </p:spTgt>
                                        </p:tgtEl>
                                        <p:attrNameLst>
                                          <p:attrName>style.opacity</p:attrName>
                                        </p:attrNameLst>
                                      </p:cBhvr>
                                      <p:to>
                                        <p:strVal val="1.0"/>
                                      </p:to>
                                    </p:set>
                                    <p:animEffect filter="image" prLst="opacity: 1.0">
                                      <p:cBhvr rctx="IE">
                                        <p:cTn id="55" dur="indefinite"/>
                                        <p:tgtEl>
                                          <p:spTgt spid="72707">
                                            <p:txEl>
                                              <p:pRg st="6" end="6"/>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72707">
                                            <p:txEl>
                                              <p:pRg st="7" end="7"/>
                                            </p:txEl>
                                          </p:spTgt>
                                        </p:tgtEl>
                                        <p:attrNameLst>
                                          <p:attrName>style.opacity</p:attrName>
                                        </p:attrNameLst>
                                      </p:cBhvr>
                                      <p:to>
                                        <p:strVal val="1.0"/>
                                      </p:to>
                                    </p:set>
                                    <p:animEffect filter="image" prLst="opacity: 1.0">
                                      <p:cBhvr rctx="IE">
                                        <p:cTn id="60" dur="indefinite"/>
                                        <p:tgtEl>
                                          <p:spTgt spid="727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allAtOnce"/>
      <p:bldP spid="72707"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extLst>
              <a:ext uri="{FF2B5EF4-FFF2-40B4-BE49-F238E27FC236}">
                <a16:creationId xmlns:a16="http://schemas.microsoft.com/office/drawing/2014/main" id="{DE38D24F-3971-4A35-9E50-DA32EEC32DB9}"/>
              </a:ext>
            </a:extLst>
          </p:cNvPr>
          <p:cNvSpPr>
            <a:spLocks noGrp="1" noChangeArrowheads="1"/>
          </p:cNvSpPr>
          <p:nvPr>
            <p:ph type="title"/>
          </p:nvPr>
        </p:nvSpPr>
        <p:spPr/>
        <p:txBody>
          <a:bodyPr/>
          <a:lstStyle/>
          <a:p>
            <a:pPr eaLnBrk="1" hangingPunct="1"/>
            <a:r>
              <a:rPr lang="de-DE" altLang="de-DE"/>
              <a:t>Themenüberblick</a:t>
            </a:r>
          </a:p>
        </p:txBody>
      </p:sp>
      <p:sp>
        <p:nvSpPr>
          <p:cNvPr id="21507" name="Rectangle 3">
            <a:extLst>
              <a:ext uri="{FF2B5EF4-FFF2-40B4-BE49-F238E27FC236}">
                <a16:creationId xmlns:a16="http://schemas.microsoft.com/office/drawing/2014/main" id="{B8A00774-C706-40B8-9B10-B4B904021ED3}"/>
              </a:ext>
            </a:extLst>
          </p:cNvPr>
          <p:cNvSpPr>
            <a:spLocks noGrp="1" noChangeArrowheads="1"/>
          </p:cNvSpPr>
          <p:nvPr>
            <p:ph idx="1"/>
          </p:nvPr>
        </p:nvSpPr>
        <p:spPr>
          <a:xfrm>
            <a:off x="2178050" y="1690688"/>
            <a:ext cx="6337300" cy="3724275"/>
          </a:xfrm>
        </p:spPr>
        <p:txBody>
          <a:bodyPr/>
          <a:lstStyle/>
          <a:p>
            <a:pPr marL="609600" indent="-609600" eaLnBrk="1" hangingPunct="1">
              <a:buFontTx/>
              <a:buAutoNum type="arabicPeriod"/>
            </a:pPr>
            <a:endParaRPr lang="de-DE" altLang="de-DE"/>
          </a:p>
          <a:p>
            <a:pPr marL="609600" indent="-609600" eaLnBrk="1" hangingPunct="1">
              <a:buFontTx/>
              <a:buAutoNum type="arabicPeriod"/>
            </a:pPr>
            <a:endParaRPr lang="de-DE" altLang="de-DE"/>
          </a:p>
          <a:p>
            <a:pPr marL="609600" indent="-609600" eaLnBrk="1" hangingPunct="1">
              <a:buFontTx/>
              <a:buAutoNum type="arabicPeriod"/>
            </a:pPr>
            <a:r>
              <a:rPr lang="de-DE" altLang="de-DE"/>
              <a:t>Was ist Stress</a:t>
            </a:r>
          </a:p>
          <a:p>
            <a:pPr marL="609600" indent="-609600" eaLnBrk="1" hangingPunct="1">
              <a:buFontTx/>
              <a:buAutoNum type="arabicPeriod"/>
            </a:pPr>
            <a:r>
              <a:rPr lang="de-DE" altLang="de-DE"/>
              <a:t>Was bewirkt Stress</a:t>
            </a:r>
          </a:p>
          <a:p>
            <a:pPr marL="609600" indent="-609600" eaLnBrk="1" hangingPunct="1">
              <a:buFontTx/>
              <a:buAutoNum type="arabicPeriod"/>
            </a:pPr>
            <a:r>
              <a:rPr lang="de-DE" altLang="de-DE"/>
              <a:t>Wie gehe ich mit Stress um</a:t>
            </a:r>
          </a:p>
        </p:txBody>
      </p:sp>
      <p:sp>
        <p:nvSpPr>
          <p:cNvPr id="21510" name="Foliennummernplatzhalter 5">
            <a:extLst>
              <a:ext uri="{FF2B5EF4-FFF2-40B4-BE49-F238E27FC236}">
                <a16:creationId xmlns:a16="http://schemas.microsoft.com/office/drawing/2014/main" id="{5DABFF36-7DA2-4EE2-9A31-C28166879062}"/>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ADC5D75-1F64-48ED-9C5C-6E2A2AE5A810}"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a:t>
            </a:fld>
            <a:endParaRPr lang="de-DE" altLang="de-DE" sz="1800">
              <a:solidFill>
                <a:schemeClr val="bg1"/>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extLst>
              <a:ext uri="{FF2B5EF4-FFF2-40B4-BE49-F238E27FC236}">
                <a16:creationId xmlns:a16="http://schemas.microsoft.com/office/drawing/2014/main" id="{CF272840-9CF8-4043-8F6A-3AF38177B522}"/>
              </a:ext>
            </a:extLst>
          </p:cNvPr>
          <p:cNvSpPr>
            <a:spLocks noGrp="1" noChangeArrowheads="1"/>
          </p:cNvSpPr>
          <p:nvPr>
            <p:ph type="title"/>
          </p:nvPr>
        </p:nvSpPr>
        <p:spPr/>
        <p:txBody>
          <a:bodyPr/>
          <a:lstStyle/>
          <a:p>
            <a:pPr eaLnBrk="1" hangingPunct="1"/>
            <a:r>
              <a:rPr lang="de-AT" altLang="de-DE"/>
              <a:t>Gedankliche Ebene </a:t>
            </a:r>
            <a:endParaRPr lang="de-DE" altLang="de-DE"/>
          </a:p>
        </p:txBody>
      </p:sp>
      <p:sp>
        <p:nvSpPr>
          <p:cNvPr id="56323" name="Rectangle 3">
            <a:extLst>
              <a:ext uri="{FF2B5EF4-FFF2-40B4-BE49-F238E27FC236}">
                <a16:creationId xmlns:a16="http://schemas.microsoft.com/office/drawing/2014/main" id="{8C4926F0-9D83-4A0D-81EF-54BE1DCAC908}"/>
              </a:ext>
            </a:extLst>
          </p:cNvPr>
          <p:cNvSpPr>
            <a:spLocks noGrp="1" noChangeArrowheads="1"/>
          </p:cNvSpPr>
          <p:nvPr>
            <p:ph idx="1"/>
          </p:nvPr>
        </p:nvSpPr>
        <p:spPr>
          <a:xfrm>
            <a:off x="1043608" y="1773238"/>
            <a:ext cx="6192688" cy="4351337"/>
          </a:xfrm>
        </p:spPr>
        <p:txBody>
          <a:bodyPr/>
          <a:lstStyle/>
          <a:p>
            <a:pPr eaLnBrk="1" hangingPunct="1"/>
            <a:endParaRPr lang="de-AT" altLang="de-DE" sz="2000" dirty="0"/>
          </a:p>
          <a:p>
            <a:pPr algn="just" eaLnBrk="1" hangingPunct="1"/>
            <a:r>
              <a:rPr lang="de-AT" altLang="de-DE" dirty="0"/>
              <a:t>Ob eine Situation stresst oder nicht hängt von der persönlichen Bewertung (limbisches System) ab:</a:t>
            </a:r>
            <a:r>
              <a:rPr lang="de-AT" altLang="de-DE" b="1" dirty="0"/>
              <a:t> </a:t>
            </a:r>
            <a:r>
              <a:rPr lang="de-AT" altLang="de-DE" dirty="0"/>
              <a:t>„Das schaffe ich auf keinen Fall!“ oder „Auf geht’s!“</a:t>
            </a:r>
            <a:r>
              <a:rPr lang="de-DE" altLang="de-DE" dirty="0"/>
              <a:t> </a:t>
            </a:r>
          </a:p>
          <a:p>
            <a:pPr algn="just" eaLnBrk="1" hangingPunct="1"/>
            <a:endParaRPr lang="de-DE" altLang="de-DE" dirty="0"/>
          </a:p>
          <a:p>
            <a:pPr algn="just" eaLnBrk="1" hangingPunct="1"/>
            <a:r>
              <a:rPr lang="de-DE" altLang="de-DE" dirty="0"/>
              <a:t>Davon hängt das entstehen einer Eu-Stress (Anspornend) oder einer Dys-Stress Situation (Leistungshemmend) ab</a:t>
            </a:r>
          </a:p>
          <a:p>
            <a:pPr algn="just" eaLnBrk="1" hangingPunct="1"/>
            <a:endParaRPr lang="de-DE" altLang="de-DE" dirty="0"/>
          </a:p>
          <a:p>
            <a:pPr algn="just" eaLnBrk="1" hangingPunct="1"/>
            <a:r>
              <a:rPr lang="de-DE" altLang="de-DE" dirty="0"/>
              <a:t>Im Stress beginnen sich oft die Gedanken zu „drehen“, man kann keinen klaren Gedanken fassen.</a:t>
            </a:r>
          </a:p>
        </p:txBody>
      </p:sp>
      <p:sp>
        <p:nvSpPr>
          <p:cNvPr id="56326" name="Foliennummernplatzhalter 5">
            <a:extLst>
              <a:ext uri="{FF2B5EF4-FFF2-40B4-BE49-F238E27FC236}">
                <a16:creationId xmlns:a16="http://schemas.microsoft.com/office/drawing/2014/main" id="{153FF19A-51BD-47FA-B323-0F4618EC2B03}"/>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63D3988-A1CB-4390-97B2-41F78A8E8847}"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20</a:t>
            </a:fld>
            <a:endParaRPr lang="de-DE" altLang="de-DE" sz="1800">
              <a:solidFill>
                <a:schemeClr val="bg1"/>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AutoShape 2">
            <a:extLst>
              <a:ext uri="{FF2B5EF4-FFF2-40B4-BE49-F238E27FC236}">
                <a16:creationId xmlns:a16="http://schemas.microsoft.com/office/drawing/2014/main" id="{A9BA49DE-9CF2-4407-93C9-142888D156A5}"/>
              </a:ext>
            </a:extLst>
          </p:cNvPr>
          <p:cNvSpPr>
            <a:spLocks noGrp="1" noChangeArrowheads="1"/>
          </p:cNvSpPr>
          <p:nvPr>
            <p:ph type="title"/>
          </p:nvPr>
        </p:nvSpPr>
        <p:spPr/>
        <p:txBody>
          <a:bodyPr/>
          <a:lstStyle/>
          <a:p>
            <a:pPr eaLnBrk="1" hangingPunct="1"/>
            <a:r>
              <a:rPr lang="de-DE" altLang="de-DE"/>
              <a:t>Verhaltensebene</a:t>
            </a:r>
          </a:p>
        </p:txBody>
      </p:sp>
      <p:sp>
        <p:nvSpPr>
          <p:cNvPr id="62467" name="Rectangle 3">
            <a:extLst>
              <a:ext uri="{FF2B5EF4-FFF2-40B4-BE49-F238E27FC236}">
                <a16:creationId xmlns:a16="http://schemas.microsoft.com/office/drawing/2014/main" id="{267E599D-7B3D-43C9-837A-963A082DBCFE}"/>
              </a:ext>
            </a:extLst>
          </p:cNvPr>
          <p:cNvSpPr>
            <a:spLocks noGrp="1" noChangeArrowheads="1"/>
          </p:cNvSpPr>
          <p:nvPr>
            <p:ph idx="1"/>
          </p:nvPr>
        </p:nvSpPr>
        <p:spPr>
          <a:xfrm>
            <a:off x="1619672" y="1825625"/>
            <a:ext cx="5338341" cy="3187700"/>
          </a:xfrm>
        </p:spPr>
        <p:txBody>
          <a:bodyPr rtlCol="0">
            <a:normAutofit/>
          </a:bodyPr>
          <a:lstStyle/>
          <a:p>
            <a:pPr eaLnBrk="1" fontAlgn="auto" hangingPunct="1">
              <a:spcAft>
                <a:spcPts val="0"/>
              </a:spcAft>
              <a:buFont typeface="Wingdings" panose="05000000000000000000" pitchFamily="2" charset="2"/>
              <a:buNone/>
              <a:defRPr/>
            </a:pPr>
            <a:endParaRPr lang="de-AT" altLang="de-DE" sz="2400" dirty="0">
              <a:solidFill>
                <a:schemeClr val="tx1">
                  <a:lumMod val="75000"/>
                  <a:lumOff val="25000"/>
                </a:schemeClr>
              </a:solidFill>
            </a:endParaRPr>
          </a:p>
          <a:p>
            <a:pPr eaLnBrk="1" fontAlgn="auto" hangingPunct="1">
              <a:spcAft>
                <a:spcPts val="0"/>
              </a:spcAft>
              <a:buFont typeface="Wingdings 3" charset="2"/>
              <a:buChar char=""/>
              <a:defRPr/>
            </a:pPr>
            <a:r>
              <a:rPr lang="de-AT" altLang="de-DE" dirty="0">
                <a:solidFill>
                  <a:schemeClr val="tx1">
                    <a:lumMod val="75000"/>
                    <a:lumOff val="25000"/>
                  </a:schemeClr>
                </a:solidFill>
              </a:rPr>
              <a:t>Hyperaktiv unkontrolliert</a:t>
            </a:r>
          </a:p>
          <a:p>
            <a:pPr eaLnBrk="1" fontAlgn="auto" hangingPunct="1">
              <a:spcAft>
                <a:spcPts val="0"/>
              </a:spcAft>
              <a:buFont typeface="Wingdings 3" charset="2"/>
              <a:buChar char=""/>
              <a:defRPr/>
            </a:pPr>
            <a:r>
              <a:rPr lang="de-AT" altLang="de-DE" dirty="0">
                <a:solidFill>
                  <a:schemeClr val="tx1">
                    <a:lumMod val="75000"/>
                    <a:lumOff val="25000"/>
                  </a:schemeClr>
                </a:solidFill>
              </a:rPr>
              <a:t>Apathisch</a:t>
            </a:r>
          </a:p>
          <a:p>
            <a:pPr eaLnBrk="1" fontAlgn="auto" hangingPunct="1">
              <a:spcAft>
                <a:spcPts val="0"/>
              </a:spcAft>
              <a:buFont typeface="Wingdings 3" charset="2"/>
              <a:buChar char=""/>
              <a:defRPr/>
            </a:pPr>
            <a:r>
              <a:rPr lang="de-AT" altLang="de-DE" sz="2000" dirty="0">
                <a:solidFill>
                  <a:schemeClr val="tx1">
                    <a:lumMod val="75000"/>
                    <a:lumOff val="25000"/>
                  </a:schemeClr>
                </a:solidFill>
              </a:rPr>
              <a:t>Aggressiv</a:t>
            </a:r>
          </a:p>
          <a:p>
            <a:pPr eaLnBrk="1" fontAlgn="auto" hangingPunct="1">
              <a:spcAft>
                <a:spcPts val="0"/>
              </a:spcAft>
              <a:buFont typeface="Wingdings 3" charset="2"/>
              <a:buChar char=""/>
              <a:defRPr/>
            </a:pPr>
            <a:r>
              <a:rPr lang="de-AT" altLang="de-DE" sz="2000" dirty="0">
                <a:solidFill>
                  <a:schemeClr val="tx1">
                    <a:lumMod val="75000"/>
                    <a:lumOff val="25000"/>
                  </a:schemeClr>
                </a:solidFill>
              </a:rPr>
              <a:t>Hilfesuchend</a:t>
            </a:r>
          </a:p>
          <a:p>
            <a:pPr eaLnBrk="1" fontAlgn="auto" hangingPunct="1">
              <a:spcAft>
                <a:spcPts val="0"/>
              </a:spcAft>
              <a:buFont typeface="Wingdings 3" charset="2"/>
              <a:buChar char=""/>
              <a:defRPr/>
            </a:pPr>
            <a:r>
              <a:rPr lang="de-AT" altLang="de-DE" sz="2000" dirty="0">
                <a:solidFill>
                  <a:schemeClr val="tx1">
                    <a:lumMod val="75000"/>
                    <a:lumOff val="25000"/>
                  </a:schemeClr>
                </a:solidFill>
              </a:rPr>
              <a:t>Kontrolliert systematisch</a:t>
            </a:r>
            <a:endParaRPr lang="de-DE" altLang="de-DE" sz="2000" dirty="0">
              <a:solidFill>
                <a:schemeClr val="tx1">
                  <a:lumMod val="75000"/>
                  <a:lumOff val="25000"/>
                </a:schemeClr>
              </a:solidFill>
            </a:endParaRPr>
          </a:p>
          <a:p>
            <a:pPr eaLnBrk="1" fontAlgn="auto" hangingPunct="1">
              <a:spcAft>
                <a:spcPts val="0"/>
              </a:spcAft>
              <a:buFont typeface="Wingdings 3" charset="2"/>
              <a:buChar char=""/>
              <a:defRPr/>
            </a:pPr>
            <a:endParaRPr lang="de-DE" altLang="de-DE" sz="2000" dirty="0">
              <a:solidFill>
                <a:schemeClr val="tx1">
                  <a:lumMod val="75000"/>
                  <a:lumOff val="25000"/>
                </a:schemeClr>
              </a:solidFill>
            </a:endParaRPr>
          </a:p>
        </p:txBody>
      </p:sp>
      <p:sp>
        <p:nvSpPr>
          <p:cNvPr id="58374" name="Foliennummernplatzhalter 5">
            <a:extLst>
              <a:ext uri="{FF2B5EF4-FFF2-40B4-BE49-F238E27FC236}">
                <a16:creationId xmlns:a16="http://schemas.microsoft.com/office/drawing/2014/main" id="{BF2FF053-872E-4EBD-B56D-F60463820FE0}"/>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E5CD4D7F-A75A-4070-8422-1AF8F2AD8EB4}"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21</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itel 1">
            <a:extLst>
              <a:ext uri="{FF2B5EF4-FFF2-40B4-BE49-F238E27FC236}">
                <a16:creationId xmlns:a16="http://schemas.microsoft.com/office/drawing/2014/main" id="{7A4C9691-D969-4778-BA5E-CDFBB0F57DFC}"/>
              </a:ext>
            </a:extLst>
          </p:cNvPr>
          <p:cNvSpPr>
            <a:spLocks noGrp="1" noChangeArrowheads="1"/>
          </p:cNvSpPr>
          <p:nvPr>
            <p:ph type="title"/>
          </p:nvPr>
        </p:nvSpPr>
        <p:spPr>
          <a:xfrm>
            <a:off x="628650" y="2565400"/>
            <a:ext cx="7886700" cy="1325563"/>
          </a:xfrm>
        </p:spPr>
        <p:txBody>
          <a:bodyPr rtlCol="0">
            <a:normAutofit fontScale="90000"/>
          </a:bodyPr>
          <a:lstStyle/>
          <a:p>
            <a:pPr algn="ctr" eaLnBrk="1" fontAlgn="auto" hangingPunct="1">
              <a:spcAft>
                <a:spcPts val="0"/>
              </a:spcAft>
              <a:defRPr/>
            </a:pPr>
            <a:r>
              <a:rPr lang="de-AT" altLang="de-DE" sz="6600" b="1" dirty="0">
                <a:solidFill>
                  <a:schemeClr val="tx1"/>
                </a:solidFill>
                <a:latin typeface="Cooper Black" panose="0208090404030B020404" pitchFamily="18" charset="0"/>
              </a:rPr>
              <a:t>Wie gehe ich mit Stress um?</a:t>
            </a:r>
          </a:p>
        </p:txBody>
      </p:sp>
      <p:sp>
        <p:nvSpPr>
          <p:cNvPr id="60422" name="Foliennummernplatzhalter 5">
            <a:extLst>
              <a:ext uri="{FF2B5EF4-FFF2-40B4-BE49-F238E27FC236}">
                <a16:creationId xmlns:a16="http://schemas.microsoft.com/office/drawing/2014/main" id="{76E9BAEA-5F80-4D60-8E09-252B580141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064C2F5A-0509-43B5-854C-94CB5D1BB615}" type="slidenum">
              <a:rPr lang="de-DE" altLang="de-DE" smtClean="0">
                <a:solidFill>
                  <a:schemeClr val="accent1"/>
                </a:solidFill>
              </a:rPr>
              <a:pPr fontAlgn="base">
                <a:spcBef>
                  <a:spcPct val="0"/>
                </a:spcBef>
                <a:spcAft>
                  <a:spcPct val="0"/>
                </a:spcAft>
                <a:buClrTx/>
                <a:buSzTx/>
                <a:buFontTx/>
                <a:buNone/>
              </a:pPr>
              <a:t>22</a:t>
            </a:fld>
            <a:endParaRPr lang="de-DE" altLang="de-DE">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extLst>
              <a:ext uri="{FF2B5EF4-FFF2-40B4-BE49-F238E27FC236}">
                <a16:creationId xmlns:a16="http://schemas.microsoft.com/office/drawing/2014/main" id="{D8D10BFE-B89F-4B4C-99C4-3257868D188F}"/>
              </a:ext>
            </a:extLst>
          </p:cNvPr>
          <p:cNvSpPr>
            <a:spLocks noGrp="1" noChangeArrowheads="1"/>
          </p:cNvSpPr>
          <p:nvPr>
            <p:ph type="title"/>
          </p:nvPr>
        </p:nvSpPr>
        <p:spPr/>
        <p:txBody>
          <a:bodyPr/>
          <a:lstStyle/>
          <a:p>
            <a:pPr eaLnBrk="1" hangingPunct="1"/>
            <a:r>
              <a:rPr lang="de-DE" altLang="de-DE"/>
              <a:t>Grundsätzliches </a:t>
            </a:r>
          </a:p>
        </p:txBody>
      </p:sp>
      <p:sp>
        <p:nvSpPr>
          <p:cNvPr id="65539" name="Rectangle 3">
            <a:extLst>
              <a:ext uri="{FF2B5EF4-FFF2-40B4-BE49-F238E27FC236}">
                <a16:creationId xmlns:a16="http://schemas.microsoft.com/office/drawing/2014/main" id="{E64AD9DE-77F1-4D2B-B0EE-0E6BFF216F9B}"/>
              </a:ext>
            </a:extLst>
          </p:cNvPr>
          <p:cNvSpPr>
            <a:spLocks noGrp="1" noChangeArrowheads="1"/>
          </p:cNvSpPr>
          <p:nvPr>
            <p:ph idx="1"/>
          </p:nvPr>
        </p:nvSpPr>
        <p:spPr>
          <a:xfrm>
            <a:off x="1619673" y="1628800"/>
            <a:ext cx="5544616" cy="3881437"/>
          </a:xfrm>
        </p:spPr>
        <p:txBody>
          <a:bodyPr rtlCol="0">
            <a:normAutofit/>
          </a:bodyPr>
          <a:lstStyle/>
          <a:p>
            <a:pPr marL="0" indent="0" eaLnBrk="1" fontAlgn="auto" hangingPunct="1">
              <a:spcAft>
                <a:spcPts val="0"/>
              </a:spcAft>
              <a:buFont typeface="Arial" panose="020B0604020202020204" pitchFamily="34" charset="0"/>
              <a:buNone/>
              <a:defRPr/>
            </a:pPr>
            <a:endParaRPr lang="de-DE" altLang="de-DE" sz="2000" dirty="0">
              <a:solidFill>
                <a:schemeClr val="tx1">
                  <a:lumMod val="75000"/>
                  <a:lumOff val="25000"/>
                </a:schemeClr>
              </a:solidFill>
            </a:endParaRPr>
          </a:p>
          <a:p>
            <a:pPr eaLnBrk="1" fontAlgn="auto" hangingPunct="1">
              <a:spcAft>
                <a:spcPts val="0"/>
              </a:spcAft>
              <a:buFont typeface="Wingdings 3" charset="2"/>
              <a:buChar char=""/>
              <a:defRPr/>
            </a:pPr>
            <a:r>
              <a:rPr lang="de-DE" altLang="de-DE" sz="2000" b="1" dirty="0">
                <a:solidFill>
                  <a:schemeClr val="tx1">
                    <a:lumMod val="75000"/>
                    <a:lumOff val="25000"/>
                  </a:schemeClr>
                </a:solidFill>
              </a:rPr>
              <a:t>A-Typ, Rennpferd:</a:t>
            </a:r>
            <a:r>
              <a:rPr lang="de-DE" altLang="de-DE" sz="2000" dirty="0">
                <a:solidFill>
                  <a:schemeClr val="tx1">
                    <a:lumMod val="75000"/>
                    <a:lumOff val="25000"/>
                  </a:schemeClr>
                </a:solidFill>
              </a:rPr>
              <a:t> </a:t>
            </a:r>
            <a:r>
              <a:rPr lang="de-AT" altLang="de-DE" dirty="0">
                <a:solidFill>
                  <a:schemeClr val="tx1">
                    <a:lumMod val="75000"/>
                    <a:lumOff val="25000"/>
                  </a:schemeClr>
                </a:solidFill>
              </a:rPr>
              <a:t>Leistungsstreben, Perfektionismus, Verantwortungsbewusst, Zielorientierung, Kämpfernatur, explosiv-aggressiv</a:t>
            </a:r>
            <a:r>
              <a:rPr lang="de-DE" altLang="de-DE" dirty="0">
                <a:solidFill>
                  <a:schemeClr val="tx1">
                    <a:lumMod val="75000"/>
                    <a:lumOff val="25000"/>
                  </a:schemeClr>
                </a:solidFill>
              </a:rPr>
              <a:t> = </a:t>
            </a:r>
            <a:r>
              <a:rPr lang="de-DE" altLang="de-DE" sz="2000" b="1" dirty="0">
                <a:solidFill>
                  <a:schemeClr val="tx1">
                    <a:lumMod val="75000"/>
                    <a:lumOff val="25000"/>
                  </a:schemeClr>
                </a:solidFill>
              </a:rPr>
              <a:t>anfälliger für Stress</a:t>
            </a:r>
          </a:p>
          <a:p>
            <a:pPr eaLnBrk="1" fontAlgn="auto" hangingPunct="1">
              <a:spcAft>
                <a:spcPts val="0"/>
              </a:spcAft>
              <a:buFont typeface="Wingdings" panose="05000000000000000000" pitchFamily="2" charset="2"/>
              <a:buNone/>
              <a:defRPr/>
            </a:pPr>
            <a:endParaRPr lang="de-DE" altLang="de-DE" sz="2000" b="1" dirty="0">
              <a:solidFill>
                <a:schemeClr val="tx1">
                  <a:lumMod val="75000"/>
                  <a:lumOff val="25000"/>
                </a:schemeClr>
              </a:solidFill>
            </a:endParaRPr>
          </a:p>
          <a:p>
            <a:pPr eaLnBrk="1" fontAlgn="auto" hangingPunct="1">
              <a:spcAft>
                <a:spcPts val="0"/>
              </a:spcAft>
              <a:buFont typeface="Wingdings 3" charset="2"/>
              <a:buChar char=""/>
              <a:defRPr/>
            </a:pPr>
            <a:r>
              <a:rPr lang="de-DE" altLang="de-DE" sz="2000" b="1" dirty="0">
                <a:solidFill>
                  <a:schemeClr val="tx1">
                    <a:lumMod val="75000"/>
                    <a:lumOff val="25000"/>
                  </a:schemeClr>
                </a:solidFill>
              </a:rPr>
              <a:t>B-Typ, Schildkröte:</a:t>
            </a:r>
            <a:r>
              <a:rPr lang="de-DE" altLang="de-DE" dirty="0">
                <a:solidFill>
                  <a:schemeClr val="tx1">
                    <a:lumMod val="75000"/>
                    <a:lumOff val="25000"/>
                  </a:schemeClr>
                </a:solidFill>
              </a:rPr>
              <a:t> Fatalist, entspannt, locker, Probleme herankommen lassen, wird schon irgendwie = </a:t>
            </a:r>
            <a:r>
              <a:rPr lang="de-DE" altLang="de-DE" sz="2000" b="1" dirty="0">
                <a:solidFill>
                  <a:schemeClr val="tx1">
                    <a:lumMod val="75000"/>
                    <a:lumOff val="25000"/>
                  </a:schemeClr>
                </a:solidFill>
              </a:rPr>
              <a:t>Stressresistenter</a:t>
            </a:r>
          </a:p>
        </p:txBody>
      </p:sp>
      <p:sp>
        <p:nvSpPr>
          <p:cNvPr id="61446" name="Foliennummernplatzhalter 5">
            <a:extLst>
              <a:ext uri="{FF2B5EF4-FFF2-40B4-BE49-F238E27FC236}">
                <a16:creationId xmlns:a16="http://schemas.microsoft.com/office/drawing/2014/main" id="{77D68DDB-508E-4193-AF1D-12129ABEAFDC}"/>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0147A9FA-20DD-46EF-A4C9-8FA6DC42E731}"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23</a:t>
            </a:fld>
            <a:endParaRPr lang="de-DE" altLang="de-DE" sz="1800">
              <a:solidFill>
                <a:schemeClr val="bg1"/>
              </a:solidFill>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extLst>
              <a:ext uri="{FF2B5EF4-FFF2-40B4-BE49-F238E27FC236}">
                <a16:creationId xmlns:a16="http://schemas.microsoft.com/office/drawing/2014/main" id="{690403F9-97CB-4156-975F-7C19D5C270E4}"/>
              </a:ext>
            </a:extLst>
          </p:cNvPr>
          <p:cNvSpPr>
            <a:spLocks noGrp="1" noChangeArrowheads="1"/>
          </p:cNvSpPr>
          <p:nvPr>
            <p:ph type="title"/>
          </p:nvPr>
        </p:nvSpPr>
        <p:spPr>
          <a:xfrm>
            <a:off x="609600" y="609600"/>
            <a:ext cx="6348413" cy="1320800"/>
          </a:xfrm>
        </p:spPr>
        <p:txBody>
          <a:bodyPr/>
          <a:lstStyle/>
          <a:p>
            <a:pPr eaLnBrk="1" hangingPunct="1"/>
            <a:r>
              <a:rPr lang="de-DE" altLang="de-DE" dirty="0"/>
              <a:t>Grundsätzliches </a:t>
            </a:r>
          </a:p>
        </p:txBody>
      </p:sp>
      <p:sp>
        <p:nvSpPr>
          <p:cNvPr id="60419" name="Rectangle 4">
            <a:extLst>
              <a:ext uri="{FF2B5EF4-FFF2-40B4-BE49-F238E27FC236}">
                <a16:creationId xmlns:a16="http://schemas.microsoft.com/office/drawing/2014/main" id="{CAFC6DE3-8915-40F0-809B-7D432C96498C}"/>
              </a:ext>
            </a:extLst>
          </p:cNvPr>
          <p:cNvSpPr>
            <a:spLocks noGrp="1" noChangeArrowheads="1"/>
          </p:cNvSpPr>
          <p:nvPr>
            <p:ph sz="half" idx="1"/>
          </p:nvPr>
        </p:nvSpPr>
        <p:spPr>
          <a:xfrm>
            <a:off x="609600" y="2132856"/>
            <a:ext cx="3292476" cy="3305373"/>
          </a:xfrm>
        </p:spPr>
        <p:txBody>
          <a:bodyPr rtlCol="0">
            <a:normAutofit fontScale="92500" lnSpcReduction="10000"/>
          </a:bodyPr>
          <a:lstStyle/>
          <a:p>
            <a:pPr eaLnBrk="1" fontAlgn="auto" hangingPunct="1">
              <a:spcAft>
                <a:spcPts val="0"/>
              </a:spcAft>
              <a:buFont typeface="Wingdings 3" charset="2"/>
              <a:buChar char=""/>
              <a:defRPr/>
            </a:pPr>
            <a:endParaRPr lang="de-DE" altLang="de-DE" sz="2000" b="1" dirty="0">
              <a:solidFill>
                <a:schemeClr val="tx1">
                  <a:lumMod val="75000"/>
                  <a:lumOff val="25000"/>
                </a:schemeClr>
              </a:solidFill>
            </a:endParaRPr>
          </a:p>
          <a:p>
            <a:pPr eaLnBrk="1" fontAlgn="auto" hangingPunct="1">
              <a:spcAft>
                <a:spcPts val="0"/>
              </a:spcAft>
              <a:buFont typeface="Wingdings 3" charset="2"/>
              <a:buChar char=""/>
              <a:defRPr/>
            </a:pPr>
            <a:endParaRPr lang="de-DE" altLang="de-DE" sz="1600"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DE" altLang="de-DE" sz="1600" dirty="0">
                <a:solidFill>
                  <a:schemeClr val="tx1">
                    <a:lumMod val="75000"/>
                    <a:lumOff val="25000"/>
                  </a:schemeClr>
                </a:solidFill>
              </a:rPr>
              <a:t>	</a:t>
            </a:r>
            <a:r>
              <a:rPr lang="de-DE" altLang="de-DE" dirty="0">
                <a:solidFill>
                  <a:schemeClr val="tx1">
                    <a:lumMod val="75000"/>
                    <a:lumOff val="25000"/>
                  </a:schemeClr>
                </a:solidFill>
              </a:rPr>
              <a:t>Als Komfortzone gilt jener Bereich, in dem wir uns gewöhnlich und sicher bewegen. Je mehr wir uns in unserer Komfortzone „einzementieren“ umso schwerer fällt es uns, uns mit Situationen außerhalb derselben auseinander-zusetzen.</a:t>
            </a:r>
            <a:endParaRPr lang="de-DE" altLang="de-DE" b="1" dirty="0">
              <a:solidFill>
                <a:schemeClr val="tx1">
                  <a:lumMod val="75000"/>
                  <a:lumOff val="25000"/>
                </a:schemeClr>
              </a:solidFill>
            </a:endParaRPr>
          </a:p>
          <a:p>
            <a:pPr eaLnBrk="1" fontAlgn="auto" hangingPunct="1">
              <a:spcAft>
                <a:spcPts val="0"/>
              </a:spcAft>
              <a:buFont typeface="Wingdings" panose="05000000000000000000" pitchFamily="2" charset="2"/>
              <a:buNone/>
              <a:defRPr/>
            </a:pPr>
            <a:endParaRPr lang="de-DE" altLang="de-DE" b="1" dirty="0">
              <a:solidFill>
                <a:schemeClr val="tx1">
                  <a:lumMod val="75000"/>
                  <a:lumOff val="25000"/>
                </a:schemeClr>
              </a:solidFill>
            </a:endParaRPr>
          </a:p>
          <a:p>
            <a:pPr eaLnBrk="1" fontAlgn="auto" hangingPunct="1">
              <a:spcAft>
                <a:spcPts val="0"/>
              </a:spcAft>
              <a:buFont typeface="Wingdings 3" charset="2"/>
              <a:buChar char=""/>
              <a:defRPr/>
            </a:pPr>
            <a:endParaRPr lang="de-DE" altLang="de-DE" sz="2000" dirty="0">
              <a:solidFill>
                <a:schemeClr val="tx1">
                  <a:lumMod val="75000"/>
                  <a:lumOff val="25000"/>
                </a:schemeClr>
              </a:solidFill>
            </a:endParaRPr>
          </a:p>
        </p:txBody>
      </p:sp>
      <p:sp>
        <p:nvSpPr>
          <p:cNvPr id="60420" name="Rectangle 5">
            <a:extLst>
              <a:ext uri="{FF2B5EF4-FFF2-40B4-BE49-F238E27FC236}">
                <a16:creationId xmlns:a16="http://schemas.microsoft.com/office/drawing/2014/main" id="{48D7EEE3-BF55-4091-963A-8A21ED6DD23E}"/>
              </a:ext>
            </a:extLst>
          </p:cNvPr>
          <p:cNvSpPr>
            <a:spLocks noGrp="1" noChangeArrowheads="1"/>
          </p:cNvSpPr>
          <p:nvPr>
            <p:ph sz="half" idx="2"/>
          </p:nvPr>
        </p:nvSpPr>
        <p:spPr>
          <a:xfrm>
            <a:off x="3902076" y="1766575"/>
            <a:ext cx="3089275" cy="3881437"/>
          </a:xfrm>
        </p:spPr>
        <p:txBody>
          <a:bodyPr rtlCol="0">
            <a:normAutofit fontScale="92500" lnSpcReduction="10000"/>
          </a:bodyPr>
          <a:lstStyle/>
          <a:p>
            <a:pPr eaLnBrk="1" fontAlgn="auto" hangingPunct="1">
              <a:spcAft>
                <a:spcPts val="0"/>
              </a:spcAft>
              <a:buFont typeface="Wingdings" panose="05000000000000000000" pitchFamily="2" charset="2"/>
              <a:buNone/>
              <a:defRPr/>
            </a:pPr>
            <a:r>
              <a:rPr lang="de-DE" altLang="de-DE" sz="1600" dirty="0">
                <a:solidFill>
                  <a:schemeClr val="tx1">
                    <a:lumMod val="75000"/>
                    <a:lumOff val="25000"/>
                  </a:schemeClr>
                </a:solidFill>
              </a:rPr>
              <a:t>	</a:t>
            </a:r>
          </a:p>
          <a:p>
            <a:pPr eaLnBrk="1" fontAlgn="auto" hangingPunct="1">
              <a:spcAft>
                <a:spcPts val="0"/>
              </a:spcAft>
              <a:buFont typeface="Wingdings" panose="05000000000000000000" pitchFamily="2" charset="2"/>
              <a:buNone/>
              <a:defRPr/>
            </a:pPr>
            <a:endParaRPr lang="de-DE" altLang="de-DE" sz="2400" dirty="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de-DE" altLang="de-DE" sz="1600" dirty="0">
                <a:solidFill>
                  <a:schemeClr val="tx1">
                    <a:lumMod val="75000"/>
                    <a:lumOff val="25000"/>
                  </a:schemeClr>
                </a:solidFill>
              </a:rPr>
              <a:t>	</a:t>
            </a:r>
          </a:p>
          <a:p>
            <a:pPr eaLnBrk="1" fontAlgn="auto" hangingPunct="1">
              <a:spcAft>
                <a:spcPts val="0"/>
              </a:spcAft>
              <a:buFont typeface="Wingdings" panose="05000000000000000000" pitchFamily="2" charset="2"/>
              <a:buNone/>
              <a:defRPr/>
            </a:pPr>
            <a:r>
              <a:rPr lang="de-DE" altLang="de-DE" sz="1600" dirty="0">
                <a:solidFill>
                  <a:schemeClr val="tx1">
                    <a:lumMod val="75000"/>
                    <a:lumOff val="25000"/>
                  </a:schemeClr>
                </a:solidFill>
              </a:rPr>
              <a:t>	</a:t>
            </a:r>
            <a:r>
              <a:rPr lang="de-DE" altLang="de-DE" dirty="0">
                <a:solidFill>
                  <a:schemeClr val="tx1">
                    <a:lumMod val="75000"/>
                    <a:lumOff val="25000"/>
                  </a:schemeClr>
                </a:solidFill>
              </a:rPr>
              <a:t>Je größer die Bereitschaft ist, Ziele, Probleme bzw. Herausforderungen außerhalb unserer Komfortzone anzunehmen umso mehr können wir unsere Komfortzone erweitern und frühere Probleme außerhalb werden Bestandteil der Komfortzone.</a:t>
            </a:r>
            <a:endParaRPr lang="de-DE" altLang="de-DE" b="1" dirty="0">
              <a:solidFill>
                <a:schemeClr val="tx1">
                  <a:lumMod val="75000"/>
                  <a:lumOff val="25000"/>
                </a:schemeClr>
              </a:solidFill>
            </a:endParaRPr>
          </a:p>
          <a:p>
            <a:pPr eaLnBrk="1" fontAlgn="auto" hangingPunct="1">
              <a:spcAft>
                <a:spcPts val="0"/>
              </a:spcAft>
              <a:buFont typeface="Wingdings" panose="05000000000000000000" pitchFamily="2" charset="2"/>
              <a:buNone/>
              <a:defRPr/>
            </a:pPr>
            <a:endParaRPr lang="de-DE" altLang="de-DE" dirty="0">
              <a:solidFill>
                <a:schemeClr val="tx1">
                  <a:lumMod val="75000"/>
                  <a:lumOff val="25000"/>
                </a:schemeClr>
              </a:solidFill>
            </a:endParaRPr>
          </a:p>
        </p:txBody>
      </p:sp>
      <p:sp>
        <p:nvSpPr>
          <p:cNvPr id="63495" name="Foliennummernplatzhalter 6">
            <a:extLst>
              <a:ext uri="{FF2B5EF4-FFF2-40B4-BE49-F238E27FC236}">
                <a16:creationId xmlns:a16="http://schemas.microsoft.com/office/drawing/2014/main" id="{36D7BFA3-AA10-4944-A635-5B3398D2AECD}"/>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E0208E8B-379F-45EB-9A1D-0EC9CD2F40BD}"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24</a:t>
            </a:fld>
            <a:endParaRPr lang="de-DE" altLang="de-DE" sz="1800">
              <a:solidFill>
                <a:schemeClr val="bg1"/>
              </a:solidFill>
              <a:latin typeface="Arial" panose="020B0604020202020204" pitchFamily="34" charset="0"/>
            </a:endParaRPr>
          </a:p>
        </p:txBody>
      </p:sp>
      <p:sp>
        <p:nvSpPr>
          <p:cNvPr id="2" name="Textfeld 1">
            <a:extLst>
              <a:ext uri="{FF2B5EF4-FFF2-40B4-BE49-F238E27FC236}">
                <a16:creationId xmlns:a16="http://schemas.microsoft.com/office/drawing/2014/main" id="{B836D865-D799-45F3-AABA-ED7A65CE89A6}"/>
              </a:ext>
            </a:extLst>
          </p:cNvPr>
          <p:cNvSpPr txBox="1"/>
          <p:nvPr/>
        </p:nvSpPr>
        <p:spPr>
          <a:xfrm>
            <a:off x="971600" y="1766575"/>
            <a:ext cx="6408712" cy="369332"/>
          </a:xfrm>
          <a:prstGeom prst="rect">
            <a:avLst/>
          </a:prstGeom>
          <a:noFill/>
        </p:spPr>
        <p:txBody>
          <a:bodyPr wrap="square" rtlCol="0">
            <a:spAutoFit/>
          </a:bodyPr>
          <a:lstStyle/>
          <a:p>
            <a:pPr eaLnBrk="1" fontAlgn="auto" hangingPunct="1">
              <a:spcAft>
                <a:spcPts val="0"/>
              </a:spcAft>
              <a:buFont typeface="Wingdings 3" charset="2"/>
              <a:buChar char=""/>
              <a:defRPr/>
            </a:pPr>
            <a:r>
              <a:rPr lang="de-DE" altLang="de-DE" b="1" u="sng" dirty="0">
                <a:solidFill>
                  <a:srgbClr val="92D050"/>
                </a:solidFill>
                <a:hlinkClick r:id="rId3" action="ppaction://hlinkpres?slideindex=1&amp;slidetitle=">
                  <a:extLst>
                    <a:ext uri="{A12FA001-AC4F-418D-AE19-62706E023703}">
                      <ahyp:hlinkClr xmlns:ahyp="http://schemas.microsoft.com/office/drawing/2018/hyperlinkcolor" val="tx"/>
                    </a:ext>
                  </a:extLst>
                </a:hlinkClick>
              </a:rPr>
              <a:t>Komfortzonenproblemat</a:t>
            </a:r>
            <a:r>
              <a:rPr lang="de-DE" altLang="de-DE" b="1" u="sng" dirty="0">
                <a:solidFill>
                  <a:srgbClr val="92D050"/>
                </a:solidFill>
              </a:rPr>
              <a:t>ik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extLst>
              <a:ext uri="{FF2B5EF4-FFF2-40B4-BE49-F238E27FC236}">
                <a16:creationId xmlns:a16="http://schemas.microsoft.com/office/drawing/2014/main" id="{395A2506-C537-42F4-A51A-AEA75451B5FE}"/>
              </a:ext>
            </a:extLst>
          </p:cNvPr>
          <p:cNvSpPr>
            <a:spLocks noGrp="1" noChangeArrowheads="1"/>
          </p:cNvSpPr>
          <p:nvPr>
            <p:ph type="title"/>
          </p:nvPr>
        </p:nvSpPr>
        <p:spPr/>
        <p:txBody>
          <a:bodyPr/>
          <a:lstStyle/>
          <a:p>
            <a:pPr eaLnBrk="1" hangingPunct="1"/>
            <a:r>
              <a:rPr lang="de-DE" altLang="de-DE"/>
              <a:t>Stressmanagement </a:t>
            </a:r>
          </a:p>
        </p:txBody>
      </p:sp>
      <p:sp>
        <p:nvSpPr>
          <p:cNvPr id="65539" name="Rectangle 149">
            <a:extLst>
              <a:ext uri="{FF2B5EF4-FFF2-40B4-BE49-F238E27FC236}">
                <a16:creationId xmlns:a16="http://schemas.microsoft.com/office/drawing/2014/main" id="{1487E98D-DC6E-49D0-91C8-5A9D9F04AE78}"/>
              </a:ext>
            </a:extLst>
          </p:cNvPr>
          <p:cNvSpPr>
            <a:spLocks noGrp="1" noChangeArrowheads="1"/>
          </p:cNvSpPr>
          <p:nvPr>
            <p:ph idx="1"/>
          </p:nvPr>
        </p:nvSpPr>
        <p:spPr>
          <a:xfrm>
            <a:off x="1619673" y="2160588"/>
            <a:ext cx="5184576" cy="3881437"/>
          </a:xfrm>
        </p:spPr>
        <p:txBody>
          <a:bodyPr/>
          <a:lstStyle/>
          <a:p>
            <a:pPr eaLnBrk="1" hangingPunct="1"/>
            <a:endParaRPr lang="de-DE" altLang="de-DE" dirty="0"/>
          </a:p>
          <a:p>
            <a:pPr eaLnBrk="1" hangingPunct="1"/>
            <a:r>
              <a:rPr lang="de-DE" altLang="de-DE" b="1" dirty="0"/>
              <a:t>Stress bewusst spüren statt Pokerface! </a:t>
            </a:r>
            <a:r>
              <a:rPr lang="de-DE" altLang="de-DE" dirty="0"/>
              <a:t>Wichtig ist das Abfangen der Stresssituation auf „niedrigem“ Niveau, da bei zunehmender Stressdynamik auch ein bewusstes Gegensteuern zunehmend unmöglich ist.</a:t>
            </a:r>
          </a:p>
          <a:p>
            <a:pPr eaLnBrk="1" hangingPunct="1"/>
            <a:endParaRPr lang="de-DE" altLang="de-DE" b="1" dirty="0"/>
          </a:p>
          <a:p>
            <a:pPr eaLnBrk="1" hangingPunct="1"/>
            <a:r>
              <a:rPr lang="de-DE" altLang="de-DE" b="1" dirty="0"/>
              <a:t>Selbstkompetenz, </a:t>
            </a:r>
            <a:r>
              <a:rPr lang="de-DE" altLang="de-DE" dirty="0"/>
              <a:t>sich und seine Stressmuster kennen</a:t>
            </a:r>
          </a:p>
          <a:p>
            <a:pPr eaLnBrk="1" hangingPunct="1">
              <a:buFont typeface="Wingdings" panose="05000000000000000000" pitchFamily="2" charset="2"/>
              <a:buNone/>
            </a:pPr>
            <a:endParaRPr lang="de-DE" altLang="de-DE" dirty="0"/>
          </a:p>
          <a:p>
            <a:pPr eaLnBrk="1" hangingPunct="1">
              <a:buFont typeface="Wingdings" panose="05000000000000000000" pitchFamily="2" charset="2"/>
              <a:buNone/>
            </a:pPr>
            <a:endParaRPr lang="de-DE" altLang="de-DE" dirty="0"/>
          </a:p>
        </p:txBody>
      </p:sp>
      <p:sp>
        <p:nvSpPr>
          <p:cNvPr id="65542" name="Foliennummernplatzhalter 5">
            <a:extLst>
              <a:ext uri="{FF2B5EF4-FFF2-40B4-BE49-F238E27FC236}">
                <a16:creationId xmlns:a16="http://schemas.microsoft.com/office/drawing/2014/main" id="{B771D467-926B-4F09-95EE-548633FE0F42}"/>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17BB7AFD-77F6-46D3-9384-E48765ADE317}"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25</a:t>
            </a:fld>
            <a:endParaRPr lang="de-DE" altLang="de-DE" sz="1800">
              <a:solidFill>
                <a:schemeClr val="bg1"/>
              </a:solidFill>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AutoShape 2">
            <a:extLst>
              <a:ext uri="{FF2B5EF4-FFF2-40B4-BE49-F238E27FC236}">
                <a16:creationId xmlns:a16="http://schemas.microsoft.com/office/drawing/2014/main" id="{A9203EA6-3AD9-49C9-AAB8-830FD007EE66}"/>
              </a:ext>
            </a:extLst>
          </p:cNvPr>
          <p:cNvSpPr>
            <a:spLocks noGrp="1" noChangeArrowheads="1"/>
          </p:cNvSpPr>
          <p:nvPr>
            <p:ph type="title"/>
          </p:nvPr>
        </p:nvSpPr>
        <p:spPr/>
        <p:txBody>
          <a:bodyPr/>
          <a:lstStyle/>
          <a:p>
            <a:pPr eaLnBrk="1" hangingPunct="1"/>
            <a:r>
              <a:rPr lang="de-DE" altLang="de-DE" dirty="0"/>
              <a:t>Stressmanagement</a:t>
            </a:r>
          </a:p>
        </p:txBody>
      </p:sp>
      <p:sp>
        <p:nvSpPr>
          <p:cNvPr id="64515" name="Rectangle 3">
            <a:extLst>
              <a:ext uri="{FF2B5EF4-FFF2-40B4-BE49-F238E27FC236}">
                <a16:creationId xmlns:a16="http://schemas.microsoft.com/office/drawing/2014/main" id="{8D80AD29-6B77-4C41-B960-0906EE80C18A}"/>
              </a:ext>
            </a:extLst>
          </p:cNvPr>
          <p:cNvSpPr>
            <a:spLocks noGrp="1" noChangeArrowheads="1"/>
          </p:cNvSpPr>
          <p:nvPr>
            <p:ph idx="1"/>
          </p:nvPr>
        </p:nvSpPr>
        <p:spPr/>
        <p:txBody>
          <a:bodyPr rtlCol="0">
            <a:noAutofit/>
          </a:bodyPr>
          <a:lstStyle/>
          <a:p>
            <a:pPr eaLnBrk="1" fontAlgn="auto" hangingPunct="1">
              <a:lnSpc>
                <a:spcPct val="80000"/>
              </a:lnSpc>
              <a:spcAft>
                <a:spcPts val="0"/>
              </a:spcAft>
              <a:buFont typeface="Wingdings" panose="05000000000000000000" pitchFamily="2" charset="2"/>
              <a:buNone/>
              <a:defRPr/>
            </a:pPr>
            <a:r>
              <a:rPr lang="de-DE" altLang="de-DE" sz="1600" b="1" dirty="0">
                <a:solidFill>
                  <a:schemeClr val="tx1">
                    <a:lumMod val="75000"/>
                    <a:lumOff val="25000"/>
                  </a:schemeClr>
                </a:solidFill>
              </a:rPr>
              <a:t>Erkennen</a:t>
            </a:r>
          </a:p>
          <a:p>
            <a:pPr eaLnBrk="1" fontAlgn="auto" hangingPunct="1">
              <a:lnSpc>
                <a:spcPct val="80000"/>
              </a:lnSpc>
              <a:spcAft>
                <a:spcPts val="0"/>
              </a:spcAft>
              <a:buFont typeface="Wingdings" panose="05000000000000000000" pitchFamily="2" charset="2"/>
              <a:buNone/>
              <a:defRPr/>
            </a:pPr>
            <a:r>
              <a:rPr lang="de-DE" altLang="de-DE" sz="1600" dirty="0">
                <a:solidFill>
                  <a:schemeClr val="tx1">
                    <a:lumMod val="75000"/>
                    <a:lumOff val="25000"/>
                  </a:schemeClr>
                </a:solidFill>
              </a:rPr>
              <a:t>	Analyse am besten mit Protokoll: Stresssituation, Stressoren, </a:t>
            </a:r>
          </a:p>
          <a:p>
            <a:pPr eaLnBrk="1" fontAlgn="auto" hangingPunct="1">
              <a:lnSpc>
                <a:spcPct val="80000"/>
              </a:lnSpc>
              <a:spcAft>
                <a:spcPts val="0"/>
              </a:spcAft>
              <a:buFont typeface="Wingdings" panose="05000000000000000000" pitchFamily="2" charset="2"/>
              <a:buNone/>
              <a:defRPr/>
            </a:pPr>
            <a:r>
              <a:rPr lang="de-DE" altLang="de-DE" sz="1600" b="1" dirty="0">
                <a:solidFill>
                  <a:schemeClr val="tx1">
                    <a:lumMod val="75000"/>
                    <a:lumOff val="25000"/>
                  </a:schemeClr>
                </a:solidFill>
              </a:rPr>
              <a:t>Erfassen</a:t>
            </a:r>
          </a:p>
          <a:p>
            <a:pPr eaLnBrk="1" fontAlgn="auto" hangingPunct="1">
              <a:lnSpc>
                <a:spcPct val="80000"/>
              </a:lnSpc>
              <a:spcAft>
                <a:spcPts val="0"/>
              </a:spcAft>
              <a:buFont typeface="Wingdings" panose="05000000000000000000" pitchFamily="2" charset="2"/>
              <a:buNone/>
              <a:defRPr/>
            </a:pPr>
            <a:r>
              <a:rPr lang="de-DE" altLang="de-DE" sz="1600" dirty="0">
                <a:solidFill>
                  <a:schemeClr val="tx1">
                    <a:lumMod val="75000"/>
                    <a:lumOff val="25000"/>
                  </a:schemeClr>
                </a:solidFill>
              </a:rPr>
              <a:t>	Beschreiben: Wer? Wo? Was? Wie? Gefühle? Nichts hinzufügen, nichts weglassen</a:t>
            </a:r>
          </a:p>
          <a:p>
            <a:pPr eaLnBrk="1" fontAlgn="auto" hangingPunct="1">
              <a:lnSpc>
                <a:spcPct val="80000"/>
              </a:lnSpc>
              <a:spcAft>
                <a:spcPts val="0"/>
              </a:spcAft>
              <a:buFont typeface="Wingdings" panose="05000000000000000000" pitchFamily="2" charset="2"/>
              <a:buNone/>
              <a:defRPr/>
            </a:pPr>
            <a:r>
              <a:rPr lang="de-DE" altLang="de-DE" sz="1600" b="1" dirty="0">
                <a:solidFill>
                  <a:schemeClr val="tx1">
                    <a:lumMod val="75000"/>
                    <a:lumOff val="25000"/>
                  </a:schemeClr>
                </a:solidFill>
              </a:rPr>
              <a:t>Akzeptieren</a:t>
            </a:r>
          </a:p>
          <a:p>
            <a:pPr eaLnBrk="1" fontAlgn="auto" hangingPunct="1">
              <a:lnSpc>
                <a:spcPct val="80000"/>
              </a:lnSpc>
              <a:spcAft>
                <a:spcPts val="0"/>
              </a:spcAft>
              <a:buFont typeface="Wingdings" panose="05000000000000000000" pitchFamily="2" charset="2"/>
              <a:buNone/>
              <a:defRPr/>
            </a:pPr>
            <a:r>
              <a:rPr lang="de-DE" altLang="de-DE" sz="1600" dirty="0">
                <a:solidFill>
                  <a:schemeClr val="tx1">
                    <a:lumMod val="75000"/>
                    <a:lumOff val="25000"/>
                  </a:schemeClr>
                </a:solidFill>
              </a:rPr>
              <a:t>	Pause, Ruhe, Orientierung, Passivität, Nicht-Wollen</a:t>
            </a:r>
          </a:p>
          <a:p>
            <a:pPr eaLnBrk="1" fontAlgn="auto" hangingPunct="1">
              <a:lnSpc>
                <a:spcPct val="80000"/>
              </a:lnSpc>
              <a:spcAft>
                <a:spcPts val="0"/>
              </a:spcAft>
              <a:buFont typeface="Wingdings" panose="05000000000000000000" pitchFamily="2" charset="2"/>
              <a:buNone/>
              <a:defRPr/>
            </a:pPr>
            <a:r>
              <a:rPr lang="de-DE" altLang="de-DE" sz="1600" b="1" dirty="0">
                <a:solidFill>
                  <a:schemeClr val="tx1">
                    <a:lumMod val="75000"/>
                    <a:lumOff val="25000"/>
                  </a:schemeClr>
                </a:solidFill>
              </a:rPr>
              <a:t>Bewerten</a:t>
            </a:r>
          </a:p>
          <a:p>
            <a:pPr eaLnBrk="1" fontAlgn="auto" hangingPunct="1">
              <a:lnSpc>
                <a:spcPct val="80000"/>
              </a:lnSpc>
              <a:spcAft>
                <a:spcPts val="0"/>
              </a:spcAft>
              <a:buFont typeface="Wingdings" panose="05000000000000000000" pitchFamily="2" charset="2"/>
              <a:buNone/>
              <a:defRPr/>
            </a:pPr>
            <a:r>
              <a:rPr lang="de-DE" altLang="de-DE" sz="1600" dirty="0">
                <a:solidFill>
                  <a:schemeClr val="tx1">
                    <a:lumMod val="75000"/>
                    <a:lumOff val="25000"/>
                  </a:schemeClr>
                </a:solidFill>
              </a:rPr>
              <a:t>	Ziel und Erfolgszeichen formulieren, Ressourcen suchen (Was kann ich jetzt schon gut?), gesunde Skepsis, evtl. Handlungsplan in Schritten</a:t>
            </a:r>
            <a:endParaRPr lang="de-DE" altLang="de-DE" sz="1600" b="1" dirty="0">
              <a:solidFill>
                <a:schemeClr val="tx1">
                  <a:lumMod val="75000"/>
                  <a:lumOff val="25000"/>
                </a:schemeClr>
              </a:solidFill>
            </a:endParaRPr>
          </a:p>
          <a:p>
            <a:pPr eaLnBrk="1" fontAlgn="auto" hangingPunct="1">
              <a:lnSpc>
                <a:spcPct val="80000"/>
              </a:lnSpc>
              <a:spcAft>
                <a:spcPts val="0"/>
              </a:spcAft>
              <a:buFont typeface="Wingdings" panose="05000000000000000000" pitchFamily="2" charset="2"/>
              <a:buNone/>
              <a:defRPr/>
            </a:pPr>
            <a:r>
              <a:rPr lang="de-DE" altLang="de-DE" sz="1600" b="1" dirty="0">
                <a:solidFill>
                  <a:schemeClr val="tx1">
                    <a:lumMod val="75000"/>
                    <a:lumOff val="25000"/>
                  </a:schemeClr>
                </a:solidFill>
              </a:rPr>
              <a:t>Bewältigen</a:t>
            </a:r>
          </a:p>
          <a:p>
            <a:pPr eaLnBrk="1" fontAlgn="auto" hangingPunct="1">
              <a:lnSpc>
                <a:spcPct val="80000"/>
              </a:lnSpc>
              <a:spcAft>
                <a:spcPts val="0"/>
              </a:spcAft>
              <a:buFont typeface="Wingdings" panose="05000000000000000000" pitchFamily="2" charset="2"/>
              <a:buNone/>
              <a:defRPr/>
            </a:pPr>
            <a:r>
              <a:rPr lang="de-DE" altLang="de-DE" sz="1600" dirty="0">
                <a:solidFill>
                  <a:schemeClr val="tx1">
                    <a:lumMod val="75000"/>
                    <a:lumOff val="25000"/>
                  </a:schemeClr>
                </a:solidFill>
              </a:rPr>
              <a:t>	Methoden anwenden, ausprobieren, Erfolg feiern, Misserfolg ist Lernen</a:t>
            </a:r>
          </a:p>
        </p:txBody>
      </p:sp>
      <p:sp>
        <p:nvSpPr>
          <p:cNvPr id="67590" name="Foliennummernplatzhalter 5">
            <a:extLst>
              <a:ext uri="{FF2B5EF4-FFF2-40B4-BE49-F238E27FC236}">
                <a16:creationId xmlns:a16="http://schemas.microsoft.com/office/drawing/2014/main" id="{C6929E1C-0356-4A93-8C8A-A26FC5691665}"/>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1221BF6-0D78-4EB6-B754-D4ED3359A4B3}"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26</a:t>
            </a:fld>
            <a:endParaRPr lang="de-DE" altLang="de-DE" sz="1800">
              <a:solidFill>
                <a:schemeClr val="bg1"/>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a:extLst>
              <a:ext uri="{FF2B5EF4-FFF2-40B4-BE49-F238E27FC236}">
                <a16:creationId xmlns:a16="http://schemas.microsoft.com/office/drawing/2014/main" id="{A6D8D3BE-EFDB-4201-8DD3-776C5E72F612}"/>
              </a:ext>
            </a:extLst>
          </p:cNvPr>
          <p:cNvSpPr>
            <a:spLocks noGrp="1" noChangeArrowheads="1"/>
          </p:cNvSpPr>
          <p:nvPr>
            <p:ph type="title"/>
          </p:nvPr>
        </p:nvSpPr>
        <p:spPr/>
        <p:txBody>
          <a:bodyPr/>
          <a:lstStyle/>
          <a:p>
            <a:pPr eaLnBrk="1" hangingPunct="1"/>
            <a:r>
              <a:rPr lang="de-DE" altLang="de-DE" dirty="0"/>
              <a:t>Stressmanagement </a:t>
            </a:r>
          </a:p>
        </p:txBody>
      </p:sp>
      <p:sp>
        <p:nvSpPr>
          <p:cNvPr id="66563" name="Rectangle 3">
            <a:extLst>
              <a:ext uri="{FF2B5EF4-FFF2-40B4-BE49-F238E27FC236}">
                <a16:creationId xmlns:a16="http://schemas.microsoft.com/office/drawing/2014/main" id="{26EF1CA5-E80C-491A-8752-905ECD7A241A}"/>
              </a:ext>
            </a:extLst>
          </p:cNvPr>
          <p:cNvSpPr>
            <a:spLocks noGrp="1" noChangeArrowheads="1"/>
          </p:cNvSpPr>
          <p:nvPr>
            <p:ph idx="1"/>
          </p:nvPr>
        </p:nvSpPr>
        <p:spPr>
          <a:xfrm>
            <a:off x="1619673" y="1556792"/>
            <a:ext cx="5544615" cy="3881437"/>
          </a:xfrm>
        </p:spPr>
        <p:txBody>
          <a:bodyPr rtlCol="0">
            <a:normAutofit lnSpcReduction="10000"/>
          </a:bodyPr>
          <a:lstStyle/>
          <a:p>
            <a:pPr eaLnBrk="1" fontAlgn="auto" hangingPunct="1">
              <a:spcAft>
                <a:spcPts val="0"/>
              </a:spcAft>
              <a:buFont typeface="Wingdings 3" charset="2"/>
              <a:buChar char=""/>
              <a:defRPr/>
            </a:pPr>
            <a:endParaRPr lang="de-DE" altLang="de-DE" dirty="0">
              <a:solidFill>
                <a:schemeClr val="tx1">
                  <a:lumMod val="75000"/>
                  <a:lumOff val="25000"/>
                </a:schemeClr>
              </a:solidFill>
            </a:endParaRPr>
          </a:p>
          <a:p>
            <a:pPr algn="just" eaLnBrk="1" fontAlgn="auto" hangingPunct="1">
              <a:spcAft>
                <a:spcPts val="0"/>
              </a:spcAft>
              <a:buFont typeface="Wingdings 3" charset="2"/>
              <a:buChar char=""/>
              <a:defRPr/>
            </a:pPr>
            <a:r>
              <a:rPr lang="de-DE" altLang="de-DE" dirty="0">
                <a:solidFill>
                  <a:schemeClr val="tx1">
                    <a:lumMod val="75000"/>
                    <a:lumOff val="25000"/>
                  </a:schemeClr>
                </a:solidFill>
              </a:rPr>
              <a:t>Wesentlicher Ansatzpunkt ist das Verständnis von Stress und die Entwicklung von Basisstrategien zur Stressvermeidung/-bewältigung sowie zur Erhaltung der Selbststeuerungsfähigkeit in Extremsituationen.</a:t>
            </a:r>
          </a:p>
          <a:p>
            <a:pPr algn="just" eaLnBrk="1" fontAlgn="auto" hangingPunct="1">
              <a:spcAft>
                <a:spcPts val="0"/>
              </a:spcAft>
              <a:buFont typeface="Wingdings 3" charset="2"/>
              <a:buChar char=""/>
              <a:defRPr/>
            </a:pPr>
            <a:r>
              <a:rPr lang="de-AT" altLang="de-DE" dirty="0">
                <a:solidFill>
                  <a:schemeClr val="tx1">
                    <a:lumMod val="75000"/>
                    <a:lumOff val="25000"/>
                  </a:schemeClr>
                </a:solidFill>
              </a:rPr>
              <a:t>Die krankmachenden Zusammenhänge zwischen Emotionen und Körper sind in Indien, Tibet oder China seit Jahrtausenden beschrieben. </a:t>
            </a:r>
          </a:p>
          <a:p>
            <a:pPr algn="just" eaLnBrk="1" fontAlgn="auto" hangingPunct="1">
              <a:spcAft>
                <a:spcPts val="0"/>
              </a:spcAft>
              <a:buFont typeface="Wingdings 3" charset="2"/>
              <a:buChar char=""/>
              <a:defRPr/>
            </a:pPr>
            <a:r>
              <a:rPr lang="de-AT" altLang="de-DE" dirty="0">
                <a:solidFill>
                  <a:schemeClr val="tx1">
                    <a:lumMod val="75000"/>
                    <a:lumOff val="25000"/>
                  </a:schemeClr>
                </a:solidFill>
              </a:rPr>
              <a:t>Chinesisch gesehen ist Stress eine Leberenergie/Stauung. Um sie wieder zum Fließen zu bringen, muss man sie/sich bewegen (Bewegung, Ernährung, Kräuter, Atmung). </a:t>
            </a:r>
            <a:endParaRPr lang="de-DE" altLang="de-DE" dirty="0">
              <a:solidFill>
                <a:schemeClr val="tx1">
                  <a:lumMod val="75000"/>
                  <a:lumOff val="25000"/>
                </a:schemeClr>
              </a:solidFill>
            </a:endParaRPr>
          </a:p>
        </p:txBody>
      </p:sp>
      <p:sp>
        <p:nvSpPr>
          <p:cNvPr id="69638" name="Foliennummernplatzhalter 5">
            <a:extLst>
              <a:ext uri="{FF2B5EF4-FFF2-40B4-BE49-F238E27FC236}">
                <a16:creationId xmlns:a16="http://schemas.microsoft.com/office/drawing/2014/main" id="{D937EAC2-134E-4333-BF32-32F565195023}"/>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76A07C51-9572-4DA6-8590-B4FB959EAC59}"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27</a:t>
            </a:fld>
            <a:endParaRPr lang="de-DE" altLang="de-DE" sz="1800">
              <a:solidFill>
                <a:schemeClr val="bg1"/>
              </a:solidFill>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AutoShape 2">
            <a:extLst>
              <a:ext uri="{FF2B5EF4-FFF2-40B4-BE49-F238E27FC236}">
                <a16:creationId xmlns:a16="http://schemas.microsoft.com/office/drawing/2014/main" id="{FCED65A3-0173-4490-B4BA-912AC0D97124}"/>
              </a:ext>
            </a:extLst>
          </p:cNvPr>
          <p:cNvSpPr>
            <a:spLocks noGrp="1" noChangeArrowheads="1"/>
          </p:cNvSpPr>
          <p:nvPr>
            <p:ph type="title"/>
          </p:nvPr>
        </p:nvSpPr>
        <p:spPr/>
        <p:txBody>
          <a:bodyPr/>
          <a:lstStyle/>
          <a:p>
            <a:pPr eaLnBrk="1" hangingPunct="1"/>
            <a:r>
              <a:rPr lang="de-DE" altLang="de-DE"/>
              <a:t>Bewältigung</a:t>
            </a:r>
            <a:r>
              <a:rPr lang="de-DE" altLang="de-DE" sz="2800"/>
              <a:t> </a:t>
            </a:r>
          </a:p>
        </p:txBody>
      </p:sp>
      <p:sp>
        <p:nvSpPr>
          <p:cNvPr id="108547" name="Rectangle 3">
            <a:extLst>
              <a:ext uri="{FF2B5EF4-FFF2-40B4-BE49-F238E27FC236}">
                <a16:creationId xmlns:a16="http://schemas.microsoft.com/office/drawing/2014/main" id="{76702F72-935E-4E2C-B6CF-95CCCC676311}"/>
              </a:ext>
            </a:extLst>
          </p:cNvPr>
          <p:cNvSpPr>
            <a:spLocks noGrp="1" noChangeArrowheads="1"/>
          </p:cNvSpPr>
          <p:nvPr>
            <p:ph idx="1"/>
          </p:nvPr>
        </p:nvSpPr>
        <p:spPr>
          <a:xfrm>
            <a:off x="1619672" y="2276475"/>
            <a:ext cx="6895678" cy="3900488"/>
          </a:xfrm>
        </p:spPr>
        <p:txBody>
          <a:bodyPr/>
          <a:lstStyle/>
          <a:p>
            <a:pPr eaLnBrk="1" hangingPunct="1"/>
            <a:r>
              <a:rPr lang="de-DE" altLang="de-DE" dirty="0"/>
              <a:t>Entspannungstechniken lernen </a:t>
            </a:r>
          </a:p>
          <a:p>
            <a:pPr eaLnBrk="1" hangingPunct="1"/>
            <a:r>
              <a:rPr lang="de-DE" altLang="de-DE" dirty="0"/>
              <a:t>Gespräche professionell (Supervision) und privat</a:t>
            </a:r>
          </a:p>
          <a:p>
            <a:pPr eaLnBrk="1" hangingPunct="1"/>
            <a:r>
              <a:rPr lang="de-DE" altLang="de-DE" dirty="0"/>
              <a:t>auf positives Klima im Team achten</a:t>
            </a:r>
          </a:p>
          <a:p>
            <a:pPr eaLnBrk="1" hangingPunct="1"/>
            <a:r>
              <a:rPr lang="de-DE" altLang="de-DE" dirty="0"/>
              <a:t>Erholungsphasen, Freizeit erhalten</a:t>
            </a:r>
          </a:p>
          <a:p>
            <a:pPr eaLnBrk="1" hangingPunct="1"/>
            <a:r>
              <a:rPr lang="de-DE" altLang="de-DE" dirty="0"/>
              <a:t>Ansprüche an sich selbst runterschrauben</a:t>
            </a:r>
          </a:p>
          <a:p>
            <a:pPr eaLnBrk="1" hangingPunct="1"/>
            <a:r>
              <a:rPr lang="de-DE" altLang="de-DE" dirty="0"/>
              <a:t>Ernährung, Bewegung</a:t>
            </a:r>
          </a:p>
          <a:p>
            <a:pPr eaLnBrk="1" hangingPunct="1"/>
            <a:r>
              <a:rPr lang="de-DE" altLang="de-DE" dirty="0"/>
              <a:t>Zeitplanung</a:t>
            </a:r>
          </a:p>
          <a:p>
            <a:pPr eaLnBrk="1" hangingPunct="1">
              <a:buFont typeface="Wingdings" panose="05000000000000000000" pitchFamily="2" charset="2"/>
              <a:buNone/>
            </a:pPr>
            <a:endParaRPr lang="de-DE" altLang="de-DE" sz="2400" dirty="0"/>
          </a:p>
          <a:p>
            <a:pPr eaLnBrk="1" hangingPunct="1"/>
            <a:endParaRPr lang="de-DE" altLang="de-DE" sz="2400" dirty="0"/>
          </a:p>
          <a:p>
            <a:pPr eaLnBrk="1" hangingPunct="1">
              <a:buFont typeface="Wingdings" panose="05000000000000000000" pitchFamily="2" charset="2"/>
              <a:buNone/>
            </a:pPr>
            <a:endParaRPr lang="de-DE" altLang="de-DE" dirty="0"/>
          </a:p>
          <a:p>
            <a:pPr eaLnBrk="1" hangingPunct="1"/>
            <a:endParaRPr lang="de-DE" altLang="de-DE" sz="2400" dirty="0"/>
          </a:p>
          <a:p>
            <a:pPr eaLnBrk="1" hangingPunct="1"/>
            <a:endParaRPr lang="de-DE" altLang="de-DE" sz="2400" dirty="0"/>
          </a:p>
          <a:p>
            <a:pPr eaLnBrk="1" hangingPunct="1">
              <a:buFont typeface="Wingdings" panose="05000000000000000000" pitchFamily="2" charset="2"/>
              <a:buNone/>
            </a:pPr>
            <a:endParaRPr lang="de-DE" altLang="de-DE" sz="2400" dirty="0"/>
          </a:p>
        </p:txBody>
      </p:sp>
      <p:sp>
        <p:nvSpPr>
          <p:cNvPr id="71686" name="Foliennummernplatzhalter 5">
            <a:extLst>
              <a:ext uri="{FF2B5EF4-FFF2-40B4-BE49-F238E27FC236}">
                <a16:creationId xmlns:a16="http://schemas.microsoft.com/office/drawing/2014/main" id="{E00ADB79-8CA6-4C54-892D-B34F47AF400A}"/>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A9A8903-6654-44E7-AC10-F98E37A79686}"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28</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108547">
                                            <p:txEl>
                                              <p:pRg st="0" end="0"/>
                                            </p:txEl>
                                          </p:spTgt>
                                        </p:tgtEl>
                                        <p:attrNameLst>
                                          <p:attrName>style.opacity</p:attrName>
                                        </p:attrNameLst>
                                      </p:cBhvr>
                                      <p:to>
                                        <p:strVal val="0.25"/>
                                      </p:to>
                                    </p:set>
                                    <p:animEffect filter="image" prLst="opacity: 0.25">
                                      <p:cBhvr rctx="IE">
                                        <p:cTn id="7" dur="indefinite"/>
                                        <p:tgtEl>
                                          <p:spTgt spid="108547">
                                            <p:txEl>
                                              <p:pRg st="0" end="0"/>
                                            </p:txEl>
                                          </p:spTgt>
                                        </p:tgtEl>
                                      </p:cBhvr>
                                    </p:animEffect>
                                  </p:childTnLst>
                                </p:cTn>
                              </p:par>
                              <p:par>
                                <p:cTn id="8" presetID="9" presetClass="emph" presetSubtype="0" grpId="0" nodeType="withEffect">
                                  <p:stCondLst>
                                    <p:cond delay="0"/>
                                  </p:stCondLst>
                                  <p:childTnLst>
                                    <p:set>
                                      <p:cBhvr rctx="PPT">
                                        <p:cTn id="9" dur="indefinite"/>
                                        <p:tgtEl>
                                          <p:spTgt spid="108547">
                                            <p:txEl>
                                              <p:pRg st="1" end="1"/>
                                            </p:txEl>
                                          </p:spTgt>
                                        </p:tgtEl>
                                        <p:attrNameLst>
                                          <p:attrName>style.opacity</p:attrName>
                                        </p:attrNameLst>
                                      </p:cBhvr>
                                      <p:to>
                                        <p:strVal val="0.25"/>
                                      </p:to>
                                    </p:set>
                                    <p:animEffect filter="image" prLst="opacity: 0.25">
                                      <p:cBhvr rctx="IE">
                                        <p:cTn id="10" dur="indefinite"/>
                                        <p:tgtEl>
                                          <p:spTgt spid="108547">
                                            <p:txEl>
                                              <p:pRg st="1" end="1"/>
                                            </p:txEl>
                                          </p:spTgt>
                                        </p:tgtEl>
                                      </p:cBhvr>
                                    </p:animEffect>
                                  </p:childTnLst>
                                </p:cTn>
                              </p:par>
                              <p:par>
                                <p:cTn id="11" presetID="9" presetClass="emph" presetSubtype="0" grpId="0" nodeType="withEffect">
                                  <p:stCondLst>
                                    <p:cond delay="0"/>
                                  </p:stCondLst>
                                  <p:childTnLst>
                                    <p:set>
                                      <p:cBhvr rctx="PPT">
                                        <p:cTn id="12" dur="indefinite"/>
                                        <p:tgtEl>
                                          <p:spTgt spid="108547">
                                            <p:txEl>
                                              <p:pRg st="2" end="2"/>
                                            </p:txEl>
                                          </p:spTgt>
                                        </p:tgtEl>
                                        <p:attrNameLst>
                                          <p:attrName>style.opacity</p:attrName>
                                        </p:attrNameLst>
                                      </p:cBhvr>
                                      <p:to>
                                        <p:strVal val="0.25"/>
                                      </p:to>
                                    </p:set>
                                    <p:animEffect filter="image" prLst="opacity: 0.25">
                                      <p:cBhvr rctx="IE">
                                        <p:cTn id="13" dur="indefinite"/>
                                        <p:tgtEl>
                                          <p:spTgt spid="108547">
                                            <p:txEl>
                                              <p:pRg st="2" end="2"/>
                                            </p:txEl>
                                          </p:spTgt>
                                        </p:tgtEl>
                                      </p:cBhvr>
                                    </p:animEffect>
                                  </p:childTnLst>
                                </p:cTn>
                              </p:par>
                              <p:par>
                                <p:cTn id="14" presetID="9" presetClass="emph" presetSubtype="0" grpId="0" nodeType="withEffect">
                                  <p:stCondLst>
                                    <p:cond delay="0"/>
                                  </p:stCondLst>
                                  <p:childTnLst>
                                    <p:set>
                                      <p:cBhvr rctx="PPT">
                                        <p:cTn id="15" dur="indefinite"/>
                                        <p:tgtEl>
                                          <p:spTgt spid="108547">
                                            <p:txEl>
                                              <p:pRg st="3" end="3"/>
                                            </p:txEl>
                                          </p:spTgt>
                                        </p:tgtEl>
                                        <p:attrNameLst>
                                          <p:attrName>style.opacity</p:attrName>
                                        </p:attrNameLst>
                                      </p:cBhvr>
                                      <p:to>
                                        <p:strVal val="0.25"/>
                                      </p:to>
                                    </p:set>
                                    <p:animEffect filter="image" prLst="opacity: 0.25">
                                      <p:cBhvr rctx="IE">
                                        <p:cTn id="16" dur="indefinite"/>
                                        <p:tgtEl>
                                          <p:spTgt spid="108547">
                                            <p:txEl>
                                              <p:pRg st="3" end="3"/>
                                            </p:txEl>
                                          </p:spTgt>
                                        </p:tgtEl>
                                      </p:cBhvr>
                                    </p:animEffect>
                                  </p:childTnLst>
                                </p:cTn>
                              </p:par>
                              <p:par>
                                <p:cTn id="17" presetID="9" presetClass="emph" presetSubtype="0" grpId="0" nodeType="withEffect">
                                  <p:stCondLst>
                                    <p:cond delay="0"/>
                                  </p:stCondLst>
                                  <p:childTnLst>
                                    <p:set>
                                      <p:cBhvr rctx="PPT">
                                        <p:cTn id="18" dur="indefinite"/>
                                        <p:tgtEl>
                                          <p:spTgt spid="108547">
                                            <p:txEl>
                                              <p:pRg st="4" end="4"/>
                                            </p:txEl>
                                          </p:spTgt>
                                        </p:tgtEl>
                                        <p:attrNameLst>
                                          <p:attrName>style.opacity</p:attrName>
                                        </p:attrNameLst>
                                      </p:cBhvr>
                                      <p:to>
                                        <p:strVal val="0.25"/>
                                      </p:to>
                                    </p:set>
                                    <p:animEffect filter="image" prLst="opacity: 0.25">
                                      <p:cBhvr rctx="IE">
                                        <p:cTn id="19" dur="indefinite"/>
                                        <p:tgtEl>
                                          <p:spTgt spid="108547">
                                            <p:txEl>
                                              <p:pRg st="4" end="4"/>
                                            </p:txEl>
                                          </p:spTgt>
                                        </p:tgtEl>
                                      </p:cBhvr>
                                    </p:animEffect>
                                  </p:childTnLst>
                                </p:cTn>
                              </p:par>
                              <p:par>
                                <p:cTn id="20" presetID="9" presetClass="emph" presetSubtype="0" grpId="0" nodeType="withEffect">
                                  <p:stCondLst>
                                    <p:cond delay="0"/>
                                  </p:stCondLst>
                                  <p:childTnLst>
                                    <p:set>
                                      <p:cBhvr rctx="PPT">
                                        <p:cTn id="21" dur="indefinite"/>
                                        <p:tgtEl>
                                          <p:spTgt spid="108547">
                                            <p:txEl>
                                              <p:pRg st="5" end="5"/>
                                            </p:txEl>
                                          </p:spTgt>
                                        </p:tgtEl>
                                        <p:attrNameLst>
                                          <p:attrName>style.opacity</p:attrName>
                                        </p:attrNameLst>
                                      </p:cBhvr>
                                      <p:to>
                                        <p:strVal val="0.25"/>
                                      </p:to>
                                    </p:set>
                                    <p:animEffect filter="image" prLst="opacity: 0.25">
                                      <p:cBhvr rctx="IE">
                                        <p:cTn id="22" dur="indefinite"/>
                                        <p:tgtEl>
                                          <p:spTgt spid="108547">
                                            <p:txEl>
                                              <p:pRg st="5" end="5"/>
                                            </p:txEl>
                                          </p:spTgt>
                                        </p:tgtEl>
                                      </p:cBhvr>
                                    </p:animEffect>
                                  </p:childTnLst>
                                </p:cTn>
                              </p:par>
                              <p:par>
                                <p:cTn id="23" presetID="9" presetClass="emph" presetSubtype="0" grpId="0" nodeType="withEffect">
                                  <p:stCondLst>
                                    <p:cond delay="0"/>
                                  </p:stCondLst>
                                  <p:childTnLst>
                                    <p:set>
                                      <p:cBhvr rctx="PPT">
                                        <p:cTn id="24" dur="indefinite"/>
                                        <p:tgtEl>
                                          <p:spTgt spid="108547">
                                            <p:txEl>
                                              <p:pRg st="6" end="6"/>
                                            </p:txEl>
                                          </p:spTgt>
                                        </p:tgtEl>
                                        <p:attrNameLst>
                                          <p:attrName>style.opacity</p:attrName>
                                        </p:attrNameLst>
                                      </p:cBhvr>
                                      <p:to>
                                        <p:strVal val="0.25"/>
                                      </p:to>
                                    </p:set>
                                    <p:animEffect filter="image" prLst="opacity: 0.25">
                                      <p:cBhvr rctx="IE">
                                        <p:cTn id="25" dur="indefinite"/>
                                        <p:tgtEl>
                                          <p:spTgt spid="108547">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108547">
                                            <p:txEl>
                                              <p:pRg st="0" end="0"/>
                                            </p:txEl>
                                          </p:spTgt>
                                        </p:tgtEl>
                                        <p:attrNameLst>
                                          <p:attrName>style.opacity</p:attrName>
                                        </p:attrNameLst>
                                      </p:cBhvr>
                                      <p:to>
                                        <p:strVal val="1.0"/>
                                      </p:to>
                                    </p:set>
                                    <p:animEffect filter="image" prLst="opacity: 1.0">
                                      <p:cBhvr rctx="IE">
                                        <p:cTn id="30" dur="indefinite"/>
                                        <p:tgtEl>
                                          <p:spTgt spid="10854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108547">
                                            <p:txEl>
                                              <p:pRg st="1" end="1"/>
                                            </p:txEl>
                                          </p:spTgt>
                                        </p:tgtEl>
                                        <p:attrNameLst>
                                          <p:attrName>style.opacity</p:attrName>
                                        </p:attrNameLst>
                                      </p:cBhvr>
                                      <p:to>
                                        <p:strVal val="1.0"/>
                                      </p:to>
                                    </p:set>
                                    <p:animEffect filter="image" prLst="opacity: 1.0">
                                      <p:cBhvr rctx="IE">
                                        <p:cTn id="35" dur="indefinite"/>
                                        <p:tgtEl>
                                          <p:spTgt spid="108547">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108547">
                                            <p:txEl>
                                              <p:pRg st="2" end="2"/>
                                            </p:txEl>
                                          </p:spTgt>
                                        </p:tgtEl>
                                        <p:attrNameLst>
                                          <p:attrName>style.opacity</p:attrName>
                                        </p:attrNameLst>
                                      </p:cBhvr>
                                      <p:to>
                                        <p:strVal val="1.0"/>
                                      </p:to>
                                    </p:set>
                                    <p:animEffect filter="image" prLst="opacity: 1.0">
                                      <p:cBhvr rctx="IE">
                                        <p:cTn id="40" dur="indefinite"/>
                                        <p:tgtEl>
                                          <p:spTgt spid="108547">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108547">
                                            <p:txEl>
                                              <p:pRg st="3" end="3"/>
                                            </p:txEl>
                                          </p:spTgt>
                                        </p:tgtEl>
                                        <p:attrNameLst>
                                          <p:attrName>style.opacity</p:attrName>
                                        </p:attrNameLst>
                                      </p:cBhvr>
                                      <p:to>
                                        <p:strVal val="1.0"/>
                                      </p:to>
                                    </p:set>
                                    <p:animEffect filter="image" prLst="opacity: 1.0">
                                      <p:cBhvr rctx="IE">
                                        <p:cTn id="45" dur="indefinite"/>
                                        <p:tgtEl>
                                          <p:spTgt spid="108547">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108547">
                                            <p:txEl>
                                              <p:pRg st="4" end="4"/>
                                            </p:txEl>
                                          </p:spTgt>
                                        </p:tgtEl>
                                        <p:attrNameLst>
                                          <p:attrName>style.opacity</p:attrName>
                                        </p:attrNameLst>
                                      </p:cBhvr>
                                      <p:to>
                                        <p:strVal val="1.0"/>
                                      </p:to>
                                    </p:set>
                                    <p:animEffect filter="image" prLst="opacity: 1.0">
                                      <p:cBhvr rctx="IE">
                                        <p:cTn id="50" dur="indefinite"/>
                                        <p:tgtEl>
                                          <p:spTgt spid="108547">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108547">
                                            <p:txEl>
                                              <p:pRg st="5" end="5"/>
                                            </p:txEl>
                                          </p:spTgt>
                                        </p:tgtEl>
                                        <p:attrNameLst>
                                          <p:attrName>style.opacity</p:attrName>
                                        </p:attrNameLst>
                                      </p:cBhvr>
                                      <p:to>
                                        <p:strVal val="1.0"/>
                                      </p:to>
                                    </p:set>
                                    <p:animEffect filter="image" prLst="opacity: 1.0">
                                      <p:cBhvr rctx="IE">
                                        <p:cTn id="55" dur="indefinite"/>
                                        <p:tgtEl>
                                          <p:spTgt spid="108547">
                                            <p:txEl>
                                              <p:pRg st="5" end="5"/>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108547">
                                            <p:txEl>
                                              <p:pRg st="6" end="6"/>
                                            </p:txEl>
                                          </p:spTgt>
                                        </p:tgtEl>
                                        <p:attrNameLst>
                                          <p:attrName>style.opacity</p:attrName>
                                        </p:attrNameLst>
                                      </p:cBhvr>
                                      <p:to>
                                        <p:strVal val="1.0"/>
                                      </p:to>
                                    </p:set>
                                    <p:animEffect filter="image" prLst="opacity: 1.0">
                                      <p:cBhvr rctx="IE">
                                        <p:cTn id="60" dur="indefinite"/>
                                        <p:tgtEl>
                                          <p:spTgt spid="1085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allAtOnce"/>
      <p:bldP spid="108547" grpId="1"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AutoShape 2">
            <a:extLst>
              <a:ext uri="{FF2B5EF4-FFF2-40B4-BE49-F238E27FC236}">
                <a16:creationId xmlns:a16="http://schemas.microsoft.com/office/drawing/2014/main" id="{33E58523-CD66-412A-A30E-B870414FCFB4}"/>
              </a:ext>
            </a:extLst>
          </p:cNvPr>
          <p:cNvSpPr>
            <a:spLocks noGrp="1" noChangeArrowheads="1"/>
          </p:cNvSpPr>
          <p:nvPr>
            <p:ph type="title"/>
          </p:nvPr>
        </p:nvSpPr>
        <p:spPr/>
        <p:txBody>
          <a:bodyPr/>
          <a:lstStyle/>
          <a:p>
            <a:pPr eaLnBrk="1" hangingPunct="1"/>
            <a:r>
              <a:rPr lang="de-DE" altLang="de-DE"/>
              <a:t>Bewältigung</a:t>
            </a:r>
            <a:r>
              <a:rPr lang="de-DE" altLang="de-DE" sz="2800"/>
              <a:t> </a:t>
            </a:r>
          </a:p>
        </p:txBody>
      </p:sp>
      <p:sp>
        <p:nvSpPr>
          <p:cNvPr id="105475" name="Rectangle 3">
            <a:extLst>
              <a:ext uri="{FF2B5EF4-FFF2-40B4-BE49-F238E27FC236}">
                <a16:creationId xmlns:a16="http://schemas.microsoft.com/office/drawing/2014/main" id="{4A312905-18F4-45A3-814C-AF334CA3F2FE}"/>
              </a:ext>
            </a:extLst>
          </p:cNvPr>
          <p:cNvSpPr>
            <a:spLocks noGrp="1" noChangeArrowheads="1"/>
          </p:cNvSpPr>
          <p:nvPr>
            <p:ph idx="1"/>
          </p:nvPr>
        </p:nvSpPr>
        <p:spPr/>
        <p:txBody>
          <a:bodyPr rtlCol="0">
            <a:normAutofit/>
          </a:bodyPr>
          <a:lstStyle/>
          <a:p>
            <a:pPr eaLnBrk="1" fontAlgn="auto" hangingPunct="1">
              <a:spcAft>
                <a:spcPts val="0"/>
              </a:spcAft>
              <a:buFont typeface="Wingdings 3" charset="2"/>
              <a:buChar char=""/>
              <a:defRPr/>
            </a:pPr>
            <a:endParaRPr lang="de-DE" altLang="de-DE" sz="2000" dirty="0">
              <a:solidFill>
                <a:schemeClr val="tx1">
                  <a:lumMod val="75000"/>
                  <a:lumOff val="25000"/>
                </a:schemeClr>
              </a:solidFill>
            </a:endParaRPr>
          </a:p>
          <a:p>
            <a:pPr eaLnBrk="1" fontAlgn="auto" hangingPunct="1">
              <a:spcBef>
                <a:spcPct val="0"/>
              </a:spcBef>
              <a:spcAft>
                <a:spcPts val="0"/>
              </a:spcAft>
              <a:buFontTx/>
              <a:buNone/>
              <a:defRPr/>
            </a:pPr>
            <a:r>
              <a:rPr lang="de-DE" altLang="de-DE" sz="2400" dirty="0">
                <a:solidFill>
                  <a:schemeClr val="tx1">
                    <a:lumMod val="75000"/>
                    <a:lumOff val="25000"/>
                  </a:schemeClr>
                </a:solidFill>
              </a:rPr>
              <a:t>	</a:t>
            </a:r>
            <a:r>
              <a:rPr lang="de-DE" altLang="de-DE" dirty="0">
                <a:solidFill>
                  <a:schemeClr val="tx1">
                    <a:lumMod val="75000"/>
                    <a:lumOff val="25000"/>
                  </a:schemeClr>
                </a:solidFill>
              </a:rPr>
              <a:t>Dem persönlichen Stressmuster stehen unzählige Bewältigungsstrategien gegenüber.</a:t>
            </a:r>
          </a:p>
          <a:p>
            <a:pPr eaLnBrk="1" fontAlgn="auto" hangingPunct="1">
              <a:spcBef>
                <a:spcPct val="0"/>
              </a:spcBef>
              <a:spcAft>
                <a:spcPts val="0"/>
              </a:spcAft>
              <a:buFontTx/>
              <a:buNone/>
              <a:defRPr/>
            </a:pPr>
            <a:r>
              <a:rPr lang="de-DE" altLang="de-DE" dirty="0">
                <a:solidFill>
                  <a:schemeClr val="tx1">
                    <a:lumMod val="75000"/>
                    <a:lumOff val="25000"/>
                  </a:schemeClr>
                </a:solidFill>
              </a:rPr>
              <a:t>	</a:t>
            </a:r>
          </a:p>
          <a:p>
            <a:pPr eaLnBrk="1" fontAlgn="auto" hangingPunct="1">
              <a:spcBef>
                <a:spcPct val="0"/>
              </a:spcBef>
              <a:spcAft>
                <a:spcPts val="0"/>
              </a:spcAft>
              <a:buFontTx/>
              <a:buNone/>
              <a:defRPr/>
            </a:pPr>
            <a:r>
              <a:rPr lang="de-DE" altLang="de-DE" dirty="0">
                <a:solidFill>
                  <a:schemeClr val="tx1">
                    <a:lumMod val="75000"/>
                    <a:lumOff val="25000"/>
                  </a:schemeClr>
                </a:solidFill>
              </a:rPr>
              <a:t>	Am besten mit den bewährten Basismethoden anfangen und dann spielerisch erweitern, modifizieren und auf mich persönlich zurechtbasteln.</a:t>
            </a:r>
          </a:p>
          <a:p>
            <a:pPr eaLnBrk="1" fontAlgn="auto" hangingPunct="1">
              <a:spcBef>
                <a:spcPct val="0"/>
              </a:spcBef>
              <a:spcAft>
                <a:spcPts val="0"/>
              </a:spcAft>
              <a:buFontTx/>
              <a:buNone/>
              <a:defRPr/>
            </a:pPr>
            <a:r>
              <a:rPr lang="de-DE" altLang="de-DE" dirty="0">
                <a:solidFill>
                  <a:schemeClr val="tx1">
                    <a:lumMod val="75000"/>
                    <a:lumOff val="25000"/>
                  </a:schemeClr>
                </a:solidFill>
              </a:rPr>
              <a:t>	</a:t>
            </a:r>
          </a:p>
          <a:p>
            <a:pPr eaLnBrk="1" fontAlgn="auto" hangingPunct="1">
              <a:spcBef>
                <a:spcPct val="0"/>
              </a:spcBef>
              <a:spcAft>
                <a:spcPts val="0"/>
              </a:spcAft>
              <a:buFontTx/>
              <a:buNone/>
              <a:defRPr/>
            </a:pPr>
            <a:r>
              <a:rPr lang="de-DE" altLang="de-DE" dirty="0">
                <a:solidFill>
                  <a:schemeClr val="tx1">
                    <a:lumMod val="75000"/>
                    <a:lumOff val="25000"/>
                  </a:schemeClr>
                </a:solidFill>
              </a:rPr>
              <a:t>	Es soll mir nix zu blöd sein!</a:t>
            </a:r>
          </a:p>
          <a:p>
            <a:pPr eaLnBrk="1" fontAlgn="auto" hangingPunct="1">
              <a:spcAft>
                <a:spcPts val="0"/>
              </a:spcAft>
              <a:buFont typeface="Wingdings" panose="05000000000000000000" pitchFamily="2" charset="2"/>
              <a:buNone/>
              <a:defRPr/>
            </a:pPr>
            <a:endParaRPr lang="de-DE" altLang="de-DE" sz="2400" dirty="0">
              <a:solidFill>
                <a:schemeClr val="tx1">
                  <a:lumMod val="75000"/>
                  <a:lumOff val="25000"/>
                </a:schemeClr>
              </a:solidFill>
            </a:endParaRPr>
          </a:p>
        </p:txBody>
      </p:sp>
      <p:sp>
        <p:nvSpPr>
          <p:cNvPr id="73734" name="Foliennummernplatzhalter 5">
            <a:extLst>
              <a:ext uri="{FF2B5EF4-FFF2-40B4-BE49-F238E27FC236}">
                <a16:creationId xmlns:a16="http://schemas.microsoft.com/office/drawing/2014/main" id="{AA8C4653-B9A9-4396-803C-5CC69C6D1753}"/>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23C3A22F-CF2E-45F0-B894-872F3E426C97}"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29</a:t>
            </a:fld>
            <a:endParaRPr lang="de-DE" altLang="de-DE"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105475">
                                            <p:txEl>
                                              <p:pRg st="1" end="1"/>
                                            </p:txEl>
                                          </p:spTgt>
                                        </p:tgtEl>
                                        <p:attrNameLst>
                                          <p:attrName>style.opacity</p:attrName>
                                        </p:attrNameLst>
                                      </p:cBhvr>
                                      <p:to>
                                        <p:strVal val="0.25"/>
                                      </p:to>
                                    </p:set>
                                    <p:animEffect filter="image" prLst="opacity: 0.25">
                                      <p:cBhvr rctx="IE">
                                        <p:cTn id="7" dur="indefinite"/>
                                        <p:tgtEl>
                                          <p:spTgt spid="105475">
                                            <p:txEl>
                                              <p:pRg st="1" end="1"/>
                                            </p:txEl>
                                          </p:spTgt>
                                        </p:tgtEl>
                                      </p:cBhvr>
                                    </p:animEffect>
                                  </p:childTnLst>
                                </p:cTn>
                              </p:par>
                              <p:par>
                                <p:cTn id="8" presetID="9" presetClass="emph" presetSubtype="0" grpId="0" nodeType="withEffect">
                                  <p:stCondLst>
                                    <p:cond delay="0"/>
                                  </p:stCondLst>
                                  <p:childTnLst>
                                    <p:set>
                                      <p:cBhvr rctx="PPT">
                                        <p:cTn id="9" dur="indefinite"/>
                                        <p:tgtEl>
                                          <p:spTgt spid="105475">
                                            <p:txEl>
                                              <p:pRg st="2" end="2"/>
                                            </p:txEl>
                                          </p:spTgt>
                                        </p:tgtEl>
                                        <p:attrNameLst>
                                          <p:attrName>style.opacity</p:attrName>
                                        </p:attrNameLst>
                                      </p:cBhvr>
                                      <p:to>
                                        <p:strVal val="0.25"/>
                                      </p:to>
                                    </p:set>
                                    <p:animEffect filter="image" prLst="opacity: 0.25">
                                      <p:cBhvr rctx="IE">
                                        <p:cTn id="10" dur="indefinite"/>
                                        <p:tgtEl>
                                          <p:spTgt spid="105475">
                                            <p:txEl>
                                              <p:pRg st="2" end="2"/>
                                            </p:txEl>
                                          </p:spTgt>
                                        </p:tgtEl>
                                      </p:cBhvr>
                                    </p:animEffect>
                                  </p:childTnLst>
                                </p:cTn>
                              </p:par>
                              <p:par>
                                <p:cTn id="11" presetID="9" presetClass="emph" presetSubtype="0" grpId="0" nodeType="withEffect">
                                  <p:stCondLst>
                                    <p:cond delay="0"/>
                                  </p:stCondLst>
                                  <p:childTnLst>
                                    <p:set>
                                      <p:cBhvr rctx="PPT">
                                        <p:cTn id="12" dur="indefinite"/>
                                        <p:tgtEl>
                                          <p:spTgt spid="105475">
                                            <p:txEl>
                                              <p:pRg st="3" end="3"/>
                                            </p:txEl>
                                          </p:spTgt>
                                        </p:tgtEl>
                                        <p:attrNameLst>
                                          <p:attrName>style.opacity</p:attrName>
                                        </p:attrNameLst>
                                      </p:cBhvr>
                                      <p:to>
                                        <p:strVal val="0.25"/>
                                      </p:to>
                                    </p:set>
                                    <p:animEffect filter="image" prLst="opacity: 0.25">
                                      <p:cBhvr rctx="IE">
                                        <p:cTn id="13" dur="indefinite"/>
                                        <p:tgtEl>
                                          <p:spTgt spid="105475">
                                            <p:txEl>
                                              <p:pRg st="3" end="3"/>
                                            </p:txEl>
                                          </p:spTgt>
                                        </p:tgtEl>
                                      </p:cBhvr>
                                    </p:animEffect>
                                  </p:childTnLst>
                                </p:cTn>
                              </p:par>
                              <p:par>
                                <p:cTn id="14" presetID="9" presetClass="emph" presetSubtype="0" grpId="0" nodeType="withEffect">
                                  <p:stCondLst>
                                    <p:cond delay="0"/>
                                  </p:stCondLst>
                                  <p:childTnLst>
                                    <p:set>
                                      <p:cBhvr rctx="PPT">
                                        <p:cTn id="15" dur="indefinite"/>
                                        <p:tgtEl>
                                          <p:spTgt spid="105475">
                                            <p:txEl>
                                              <p:pRg st="4" end="4"/>
                                            </p:txEl>
                                          </p:spTgt>
                                        </p:tgtEl>
                                        <p:attrNameLst>
                                          <p:attrName>style.opacity</p:attrName>
                                        </p:attrNameLst>
                                      </p:cBhvr>
                                      <p:to>
                                        <p:strVal val="0.25"/>
                                      </p:to>
                                    </p:set>
                                    <p:animEffect filter="image" prLst="opacity: 0.25">
                                      <p:cBhvr rctx="IE">
                                        <p:cTn id="16" dur="indefinite"/>
                                        <p:tgtEl>
                                          <p:spTgt spid="105475">
                                            <p:txEl>
                                              <p:pRg st="4" end="4"/>
                                            </p:txEl>
                                          </p:spTgt>
                                        </p:tgtEl>
                                      </p:cBhvr>
                                    </p:animEffect>
                                  </p:childTnLst>
                                </p:cTn>
                              </p:par>
                              <p:par>
                                <p:cTn id="17" presetID="9" presetClass="emph" presetSubtype="0" grpId="0" nodeType="withEffect">
                                  <p:stCondLst>
                                    <p:cond delay="0"/>
                                  </p:stCondLst>
                                  <p:childTnLst>
                                    <p:set>
                                      <p:cBhvr rctx="PPT">
                                        <p:cTn id="18" dur="indefinite"/>
                                        <p:tgtEl>
                                          <p:spTgt spid="105475">
                                            <p:txEl>
                                              <p:pRg st="5" end="5"/>
                                            </p:txEl>
                                          </p:spTgt>
                                        </p:tgtEl>
                                        <p:attrNameLst>
                                          <p:attrName>style.opacity</p:attrName>
                                        </p:attrNameLst>
                                      </p:cBhvr>
                                      <p:to>
                                        <p:strVal val="0.25"/>
                                      </p:to>
                                    </p:set>
                                    <p:animEffect filter="image" prLst="opacity: 0.25">
                                      <p:cBhvr rctx="IE">
                                        <p:cTn id="19" dur="indefinite"/>
                                        <p:tgtEl>
                                          <p:spTgt spid="105475">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105475">
                                            <p:txEl>
                                              <p:pRg st="1" end="1"/>
                                            </p:txEl>
                                          </p:spTgt>
                                        </p:tgtEl>
                                        <p:attrNameLst>
                                          <p:attrName>style.opacity</p:attrName>
                                        </p:attrNameLst>
                                      </p:cBhvr>
                                      <p:to>
                                        <p:strVal val="1.0"/>
                                      </p:to>
                                    </p:set>
                                    <p:animEffect filter="image" prLst="opacity: 1.0">
                                      <p:cBhvr rctx="IE">
                                        <p:cTn id="24" dur="indefinite"/>
                                        <p:tgtEl>
                                          <p:spTgt spid="10547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mph" presetSubtype="0" grpId="1" nodeType="clickEffect">
                                  <p:stCondLst>
                                    <p:cond delay="0"/>
                                  </p:stCondLst>
                                  <p:endCondLst>
                                    <p:cond evt="onNext" delay="0">
                                      <p:tgtEl>
                                        <p:sldTgt/>
                                      </p:tgtEl>
                                    </p:cond>
                                  </p:endCondLst>
                                  <p:childTnLst>
                                    <p:set>
                                      <p:cBhvr rctx="PPT">
                                        <p:cTn id="28" dur="indefinite"/>
                                        <p:tgtEl>
                                          <p:spTgt spid="105475">
                                            <p:txEl>
                                              <p:pRg st="2" end="2"/>
                                            </p:txEl>
                                          </p:spTgt>
                                        </p:tgtEl>
                                        <p:attrNameLst>
                                          <p:attrName>style.opacity</p:attrName>
                                        </p:attrNameLst>
                                      </p:cBhvr>
                                      <p:to>
                                        <p:strVal val="1.0"/>
                                      </p:to>
                                    </p:set>
                                    <p:animEffect filter="image" prLst="opacity: 1.0">
                                      <p:cBhvr rctx="IE">
                                        <p:cTn id="29" dur="indefinite"/>
                                        <p:tgtEl>
                                          <p:spTgt spid="10547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mph" presetSubtype="0" grpId="1" nodeType="clickEffect">
                                  <p:stCondLst>
                                    <p:cond delay="0"/>
                                  </p:stCondLst>
                                  <p:endCondLst>
                                    <p:cond evt="onNext" delay="0">
                                      <p:tgtEl>
                                        <p:sldTgt/>
                                      </p:tgtEl>
                                    </p:cond>
                                  </p:endCondLst>
                                  <p:childTnLst>
                                    <p:set>
                                      <p:cBhvr rctx="PPT">
                                        <p:cTn id="33" dur="indefinite"/>
                                        <p:tgtEl>
                                          <p:spTgt spid="105475">
                                            <p:txEl>
                                              <p:pRg st="3" end="3"/>
                                            </p:txEl>
                                          </p:spTgt>
                                        </p:tgtEl>
                                        <p:attrNameLst>
                                          <p:attrName>style.opacity</p:attrName>
                                        </p:attrNameLst>
                                      </p:cBhvr>
                                      <p:to>
                                        <p:strVal val="1.0"/>
                                      </p:to>
                                    </p:set>
                                    <p:animEffect filter="image" prLst="opacity: 1.0">
                                      <p:cBhvr rctx="IE">
                                        <p:cTn id="34" dur="indefinite"/>
                                        <p:tgtEl>
                                          <p:spTgt spid="105475">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mph" presetSubtype="0" grpId="1" nodeType="clickEffect">
                                  <p:stCondLst>
                                    <p:cond delay="0"/>
                                  </p:stCondLst>
                                  <p:endCondLst>
                                    <p:cond evt="onNext" delay="0">
                                      <p:tgtEl>
                                        <p:sldTgt/>
                                      </p:tgtEl>
                                    </p:cond>
                                  </p:endCondLst>
                                  <p:childTnLst>
                                    <p:set>
                                      <p:cBhvr rctx="PPT">
                                        <p:cTn id="38" dur="indefinite"/>
                                        <p:tgtEl>
                                          <p:spTgt spid="105475">
                                            <p:txEl>
                                              <p:pRg st="4" end="4"/>
                                            </p:txEl>
                                          </p:spTgt>
                                        </p:tgtEl>
                                        <p:attrNameLst>
                                          <p:attrName>style.opacity</p:attrName>
                                        </p:attrNameLst>
                                      </p:cBhvr>
                                      <p:to>
                                        <p:strVal val="1.0"/>
                                      </p:to>
                                    </p:set>
                                    <p:animEffect filter="image" prLst="opacity: 1.0">
                                      <p:cBhvr rctx="IE">
                                        <p:cTn id="39" dur="indefinite"/>
                                        <p:tgtEl>
                                          <p:spTgt spid="105475">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mph" presetSubtype="0" grpId="1" nodeType="clickEffect">
                                  <p:stCondLst>
                                    <p:cond delay="0"/>
                                  </p:stCondLst>
                                  <p:endCondLst>
                                    <p:cond evt="onNext" delay="0">
                                      <p:tgtEl>
                                        <p:sldTgt/>
                                      </p:tgtEl>
                                    </p:cond>
                                  </p:endCondLst>
                                  <p:childTnLst>
                                    <p:set>
                                      <p:cBhvr rctx="PPT">
                                        <p:cTn id="43" dur="indefinite"/>
                                        <p:tgtEl>
                                          <p:spTgt spid="105475">
                                            <p:txEl>
                                              <p:pRg st="5" end="5"/>
                                            </p:txEl>
                                          </p:spTgt>
                                        </p:tgtEl>
                                        <p:attrNameLst>
                                          <p:attrName>style.opacity</p:attrName>
                                        </p:attrNameLst>
                                      </p:cBhvr>
                                      <p:to>
                                        <p:strVal val="1.0"/>
                                      </p:to>
                                    </p:set>
                                    <p:animEffect filter="image" prLst="opacity: 1.0">
                                      <p:cBhvr rctx="IE">
                                        <p:cTn id="44" dur="indefinite"/>
                                        <p:tgtEl>
                                          <p:spTgt spid="105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allAtOnce"/>
      <p:bldP spid="105475"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el 1">
            <a:extLst>
              <a:ext uri="{FF2B5EF4-FFF2-40B4-BE49-F238E27FC236}">
                <a16:creationId xmlns:a16="http://schemas.microsoft.com/office/drawing/2014/main" id="{062892A1-1F17-4C85-A169-EC5215848481}"/>
              </a:ext>
            </a:extLst>
          </p:cNvPr>
          <p:cNvSpPr>
            <a:spLocks noGrp="1" noChangeArrowheads="1"/>
          </p:cNvSpPr>
          <p:nvPr>
            <p:ph type="title"/>
          </p:nvPr>
        </p:nvSpPr>
        <p:spPr>
          <a:xfrm>
            <a:off x="628650" y="2565400"/>
            <a:ext cx="7886700" cy="1325563"/>
          </a:xfrm>
        </p:spPr>
        <p:txBody>
          <a:bodyPr/>
          <a:lstStyle/>
          <a:p>
            <a:pPr algn="ctr" eaLnBrk="1" hangingPunct="1"/>
            <a:r>
              <a:rPr lang="de-AT" altLang="de-DE" sz="6600" b="1" dirty="0">
                <a:solidFill>
                  <a:schemeClr val="tx1"/>
                </a:solidFill>
                <a:latin typeface="Cooper Black" panose="0208090404030B020404" pitchFamily="18" charset="0"/>
              </a:rPr>
              <a:t>Was ist Stress?</a:t>
            </a:r>
          </a:p>
        </p:txBody>
      </p:sp>
      <p:sp>
        <p:nvSpPr>
          <p:cNvPr id="4" name="Datumsplatzhalter 3">
            <a:extLst>
              <a:ext uri="{FF2B5EF4-FFF2-40B4-BE49-F238E27FC236}">
                <a16:creationId xmlns:a16="http://schemas.microsoft.com/office/drawing/2014/main" id="{91D6E103-A6E9-4DFA-BCD1-6C4656AB77AB}"/>
              </a:ext>
            </a:extLst>
          </p:cNvPr>
          <p:cNvSpPr>
            <a:spLocks noGrp="1"/>
          </p:cNvSpPr>
          <p:nvPr>
            <p:ph type="dt" sz="quarter" idx="4294967295"/>
          </p:nvPr>
        </p:nvSpPr>
        <p:spPr>
          <a:xfrm>
            <a:off x="5405438" y="6042025"/>
            <a:ext cx="684212" cy="365125"/>
          </a:xfrm>
        </p:spPr>
        <p:txBody>
          <a:bodyPr/>
          <a:lstStyle/>
          <a:p>
            <a:pPr>
              <a:defRPr/>
            </a:pPr>
            <a:r>
              <a:rPr lang="de-DE" altLang="de-DE"/>
              <a:t>Stressmanagement</a:t>
            </a:r>
          </a:p>
        </p:txBody>
      </p:sp>
      <p:sp>
        <p:nvSpPr>
          <p:cNvPr id="5" name="Fußzeilenplatzhalter 4">
            <a:extLst>
              <a:ext uri="{FF2B5EF4-FFF2-40B4-BE49-F238E27FC236}">
                <a16:creationId xmlns:a16="http://schemas.microsoft.com/office/drawing/2014/main" id="{2BDABC75-6FAC-4FDB-860C-386A2987A567}"/>
              </a:ext>
            </a:extLst>
          </p:cNvPr>
          <p:cNvSpPr>
            <a:spLocks noGrp="1"/>
          </p:cNvSpPr>
          <p:nvPr>
            <p:ph type="ftr" sz="quarter" idx="4294967295"/>
          </p:nvPr>
        </p:nvSpPr>
        <p:spPr>
          <a:xfrm>
            <a:off x="609600" y="6042025"/>
            <a:ext cx="4622800" cy="365125"/>
          </a:xfrm>
        </p:spPr>
        <p:txBody>
          <a:bodyPr/>
          <a:lstStyle/>
          <a:p>
            <a:pPr>
              <a:defRPr/>
            </a:pPr>
            <a:r>
              <a:rPr lang="de-DE" altLang="de-DE"/>
              <a:t>Andreas Thürriedl</a:t>
            </a:r>
          </a:p>
        </p:txBody>
      </p:sp>
      <p:sp>
        <p:nvSpPr>
          <p:cNvPr id="23558" name="Foliennummernplatzhalter 5">
            <a:extLst>
              <a:ext uri="{FF2B5EF4-FFF2-40B4-BE49-F238E27FC236}">
                <a16:creationId xmlns:a16="http://schemas.microsoft.com/office/drawing/2014/main" id="{A7DD34A0-70BA-4A03-8E2F-61D7DF19E1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31FCA34D-9A3C-4FEE-A0FA-0C2E1A25FC80}" type="slidenum">
              <a:rPr lang="de-DE" altLang="de-DE" smtClean="0">
                <a:solidFill>
                  <a:schemeClr val="accent1"/>
                </a:solidFill>
              </a:rPr>
              <a:pPr fontAlgn="base">
                <a:spcBef>
                  <a:spcPct val="0"/>
                </a:spcBef>
                <a:spcAft>
                  <a:spcPct val="0"/>
                </a:spcAft>
                <a:buClrTx/>
                <a:buSzTx/>
                <a:buFontTx/>
                <a:buNone/>
              </a:pPr>
              <a:t>3</a:t>
            </a:fld>
            <a:endParaRPr lang="de-DE" altLang="de-DE">
              <a:solidFill>
                <a:schemeClr val="accent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a:extLst>
              <a:ext uri="{FF2B5EF4-FFF2-40B4-BE49-F238E27FC236}">
                <a16:creationId xmlns:a16="http://schemas.microsoft.com/office/drawing/2014/main" id="{12FF9C6A-019E-4D2A-B9D0-ACADA19EBA83}"/>
              </a:ext>
            </a:extLst>
          </p:cNvPr>
          <p:cNvSpPr>
            <a:spLocks noGrp="1" noChangeArrowheads="1"/>
          </p:cNvSpPr>
          <p:nvPr>
            <p:ph type="title"/>
          </p:nvPr>
        </p:nvSpPr>
        <p:spPr/>
        <p:txBody>
          <a:bodyPr/>
          <a:lstStyle/>
          <a:p>
            <a:pPr eaLnBrk="1" hangingPunct="1"/>
            <a:r>
              <a:rPr lang="de-DE" altLang="de-DE"/>
              <a:t>Stressmanagement </a:t>
            </a:r>
          </a:p>
        </p:txBody>
      </p:sp>
      <p:sp>
        <p:nvSpPr>
          <p:cNvPr id="75779" name="Rectangle 3">
            <a:extLst>
              <a:ext uri="{FF2B5EF4-FFF2-40B4-BE49-F238E27FC236}">
                <a16:creationId xmlns:a16="http://schemas.microsoft.com/office/drawing/2014/main" id="{A730954F-09F9-44F5-8802-DD28F38C8A96}"/>
              </a:ext>
            </a:extLst>
          </p:cNvPr>
          <p:cNvSpPr>
            <a:spLocks noGrp="1" noChangeArrowheads="1"/>
          </p:cNvSpPr>
          <p:nvPr>
            <p:ph idx="1"/>
          </p:nvPr>
        </p:nvSpPr>
        <p:spPr/>
        <p:txBody>
          <a:bodyPr/>
          <a:lstStyle/>
          <a:p>
            <a:pPr eaLnBrk="1" hangingPunct="1"/>
            <a:endParaRPr lang="de-DE" altLang="de-DE" dirty="0"/>
          </a:p>
          <a:p>
            <a:pPr eaLnBrk="1" hangingPunct="1"/>
            <a:r>
              <a:rPr lang="de-DE" altLang="de-DE" dirty="0"/>
              <a:t>Autogenes Training</a:t>
            </a:r>
          </a:p>
          <a:p>
            <a:pPr eaLnBrk="1" hangingPunct="1">
              <a:buFont typeface="Wingdings" panose="05000000000000000000" pitchFamily="2" charset="2"/>
              <a:buNone/>
            </a:pPr>
            <a:endParaRPr lang="de-DE" altLang="de-DE" dirty="0"/>
          </a:p>
          <a:p>
            <a:pPr eaLnBrk="1" hangingPunct="1">
              <a:buFont typeface="Wingdings" panose="05000000000000000000" pitchFamily="2" charset="2"/>
              <a:buNone/>
            </a:pPr>
            <a:r>
              <a:rPr lang="de-AT" altLang="de-DE" dirty="0"/>
              <a:t>	Durch Konzentration (Methode) zur Entspannung (Ziel).</a:t>
            </a:r>
          </a:p>
          <a:p>
            <a:pPr eaLnBrk="1" hangingPunct="1">
              <a:buFont typeface="Wingdings" panose="05000000000000000000" pitchFamily="2" charset="2"/>
              <a:buNone/>
            </a:pPr>
            <a:r>
              <a:rPr lang="de-AT" altLang="de-DE" dirty="0"/>
              <a:t>	Hypnosetechnik, Selbsthypnose</a:t>
            </a:r>
            <a:endParaRPr lang="de-DE" altLang="de-DE" dirty="0"/>
          </a:p>
        </p:txBody>
      </p:sp>
      <p:sp>
        <p:nvSpPr>
          <p:cNvPr id="75782" name="Foliennummernplatzhalter 5">
            <a:extLst>
              <a:ext uri="{FF2B5EF4-FFF2-40B4-BE49-F238E27FC236}">
                <a16:creationId xmlns:a16="http://schemas.microsoft.com/office/drawing/2014/main" id="{BEF7F642-72DB-47BF-B473-9359F0518432}"/>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44D9853B-A37B-488A-A9DA-F67C1997CC04}"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30</a:t>
            </a:fld>
            <a:endParaRPr lang="de-DE" altLang="de-DE" sz="1800">
              <a:solidFill>
                <a:schemeClr val="bg1"/>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44" name="Group 1268">
            <a:extLst>
              <a:ext uri="{FF2B5EF4-FFF2-40B4-BE49-F238E27FC236}">
                <a16:creationId xmlns:a16="http://schemas.microsoft.com/office/drawing/2014/main" id="{C6B14FDC-8731-4254-89AA-6F2C94FAF9BD}"/>
              </a:ext>
            </a:extLst>
          </p:cNvPr>
          <p:cNvGraphicFramePr>
            <a:graphicFrameLocks noGrp="1"/>
          </p:cNvGraphicFramePr>
          <p:nvPr>
            <p:ph/>
            <p:extLst>
              <p:ext uri="{D42A27DB-BD31-4B8C-83A1-F6EECF244321}">
                <p14:modId xmlns:p14="http://schemas.microsoft.com/office/powerpoint/2010/main" val="501064985"/>
              </p:ext>
            </p:extLst>
          </p:nvPr>
        </p:nvGraphicFramePr>
        <p:xfrm>
          <a:off x="971600" y="1772816"/>
          <a:ext cx="6624638" cy="3751264"/>
        </p:xfrm>
        <a:graphic>
          <a:graphicData uri="http://schemas.openxmlformats.org/drawingml/2006/table">
            <a:tbl>
              <a:tblPr/>
              <a:tblGrid>
                <a:gridCol w="2322513">
                  <a:extLst>
                    <a:ext uri="{9D8B030D-6E8A-4147-A177-3AD203B41FA5}">
                      <a16:colId xmlns:a16="http://schemas.microsoft.com/office/drawing/2014/main" val="20000"/>
                    </a:ext>
                  </a:extLst>
                </a:gridCol>
                <a:gridCol w="839787">
                  <a:extLst>
                    <a:ext uri="{9D8B030D-6E8A-4147-A177-3AD203B41FA5}">
                      <a16:colId xmlns:a16="http://schemas.microsoft.com/office/drawing/2014/main" val="20001"/>
                    </a:ext>
                  </a:extLst>
                </a:gridCol>
                <a:gridCol w="3462338">
                  <a:extLst>
                    <a:ext uri="{9D8B030D-6E8A-4147-A177-3AD203B41FA5}">
                      <a16:colId xmlns:a16="http://schemas.microsoft.com/office/drawing/2014/main" val="20002"/>
                    </a:ext>
                  </a:extLst>
                </a:gridCol>
              </a:tblGrid>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dirty="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Schwereübung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Mein rechter Arm ist schwer</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Wärmeübung</a:t>
                      </a:r>
                      <a:endParaRPr kumimoji="0" lang="de-AT" altLang="de-DE" sz="1200" b="1" i="0" u="none" strike="noStrike" cap="none" normalizeH="0" baseline="0" dirty="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Mein rechter Arm ist warm</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Atemübung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Atmung ruhig und gleich-/regelmäßig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Herzübung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Herz ruhig und gleich-/regelmäßig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Bauchübung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Bauch/Sonnengeflecht strömend warm</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4495">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 ist in mir</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4207">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Stirnübung</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ca 6x</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Stirn angenehm kühl od. Kopf frei und klar</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6084">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Ruhetönung</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1x</a:t>
                      </a:r>
                      <a:endParaRPr kumimoji="0" lang="de-AT" altLang="de-DE" sz="1800" b="0" i="0" u="none" strike="noStrike" cap="none" normalizeH="0" baseline="0" dirty="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800" b="0" i="0" u="none" strike="noStrike" cap="none" normalizeH="0" baseline="0">
                          <a:ln>
                            <a:noFill/>
                          </a:ln>
                          <a:solidFill>
                            <a:schemeClr val="tx1"/>
                          </a:solidFill>
                          <a:effectLst/>
                          <a:latin typeface="Arial" panose="020B0604020202020204" pitchFamily="34" charset="0"/>
                          <a:cs typeface="Arial" panose="020B0604020202020204" pitchFamily="34" charset="0"/>
                        </a:rPr>
                        <a:t>Ich bin und bleibe ruhig und gelassen</a:t>
                      </a:r>
                      <a:endParaRPr kumimoji="0" lang="de-AT" altLang="de-DE"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74343">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a:ln>
                            <a:noFill/>
                          </a:ln>
                          <a:solidFill>
                            <a:schemeClr val="tx1"/>
                          </a:solidFill>
                          <a:effectLst/>
                          <a:latin typeface="Arial" panose="020B0604020202020204" pitchFamily="34" charset="0"/>
                          <a:cs typeface="Arial" panose="020B0604020202020204" pitchFamily="34" charset="0"/>
                        </a:rPr>
                        <a:t>Zurücknehmen</a:t>
                      </a:r>
                      <a:endParaRPr kumimoji="0" lang="de-AT" altLang="de-DE" sz="1200" b="1"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1x</a:t>
                      </a:r>
                      <a:endParaRPr kumimoji="0" lang="de-AT" altLang="de-DE" sz="1200" b="1" i="0" u="none" strike="noStrike" cap="none" normalizeH="0" baseline="0" dirty="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1"/>
                        </a:buClr>
                        <a:buSzPct val="75000"/>
                        <a:defRPr sz="20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spcBef>
                          <a:spcPct val="20000"/>
                        </a:spcBef>
                        <a:buClr>
                          <a:schemeClr val="tx1"/>
                        </a:buClr>
                        <a:buSzPct val="80000"/>
                        <a:defRPr sz="1600">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de-AT" altLang="de-DE"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Arme fest! Atmung Tief! Augen auf!</a:t>
                      </a:r>
                      <a:endParaRPr kumimoji="0" lang="de-AT" altLang="de-DE" sz="1200" b="1" i="0" u="none" strike="noStrike" cap="none" normalizeH="0" baseline="0" dirty="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77890" name="Foliennummernplatzhalter 4">
            <a:extLst>
              <a:ext uri="{FF2B5EF4-FFF2-40B4-BE49-F238E27FC236}">
                <a16:creationId xmlns:a16="http://schemas.microsoft.com/office/drawing/2014/main" id="{49E80446-DE6D-4824-A858-A5DA3712F9E7}"/>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7DBE399C-4CF9-413F-B708-717064DE791F}"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31</a:t>
            </a:fld>
            <a:endParaRPr lang="de-DE" altLang="de-DE" sz="1800">
              <a:solidFill>
                <a:schemeClr val="bg1"/>
              </a:solidFill>
              <a:latin typeface="Arial" panose="020B0604020202020204" pitchFamily="34" charset="0"/>
            </a:endParaRPr>
          </a:p>
        </p:txBody>
      </p:sp>
      <p:sp>
        <p:nvSpPr>
          <p:cNvPr id="77891" name="AutoShape 2">
            <a:extLst>
              <a:ext uri="{FF2B5EF4-FFF2-40B4-BE49-F238E27FC236}">
                <a16:creationId xmlns:a16="http://schemas.microsoft.com/office/drawing/2014/main" id="{4A2FF3A9-1F04-477B-9120-EA536CE5D031}"/>
              </a:ext>
            </a:extLst>
          </p:cNvPr>
          <p:cNvSpPr>
            <a:spLocks noGrp="1" noChangeArrowheads="1"/>
          </p:cNvSpPr>
          <p:nvPr>
            <p:ph type="title" idx="4294967295"/>
          </p:nvPr>
        </p:nvSpPr>
        <p:spPr>
          <a:xfrm>
            <a:off x="827088" y="762000"/>
            <a:ext cx="8316912" cy="1143000"/>
          </a:xfrm>
        </p:spPr>
        <p:txBody>
          <a:bodyPr/>
          <a:lstStyle/>
          <a:p>
            <a:pPr eaLnBrk="1" hangingPunct="1"/>
            <a:r>
              <a:rPr lang="de-DE" altLang="de-DE"/>
              <a:t>Stressmanagement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a:extLst>
              <a:ext uri="{FF2B5EF4-FFF2-40B4-BE49-F238E27FC236}">
                <a16:creationId xmlns:a16="http://schemas.microsoft.com/office/drawing/2014/main" id="{BBC1E391-F248-49ED-B072-716E588DFF8C}"/>
              </a:ext>
            </a:extLst>
          </p:cNvPr>
          <p:cNvSpPr>
            <a:spLocks noGrp="1" noChangeArrowheads="1"/>
          </p:cNvSpPr>
          <p:nvPr>
            <p:ph type="title"/>
          </p:nvPr>
        </p:nvSpPr>
        <p:spPr/>
        <p:txBody>
          <a:bodyPr/>
          <a:lstStyle/>
          <a:p>
            <a:pPr eaLnBrk="1" hangingPunct="1"/>
            <a:r>
              <a:rPr lang="de-DE" altLang="de-DE"/>
              <a:t>Stressmanagement</a:t>
            </a:r>
          </a:p>
        </p:txBody>
      </p:sp>
      <p:sp>
        <p:nvSpPr>
          <p:cNvPr id="79875" name="Rectangle 3">
            <a:extLst>
              <a:ext uri="{FF2B5EF4-FFF2-40B4-BE49-F238E27FC236}">
                <a16:creationId xmlns:a16="http://schemas.microsoft.com/office/drawing/2014/main" id="{16F6181F-A5CB-4993-BA37-BC0204B98669}"/>
              </a:ext>
            </a:extLst>
          </p:cNvPr>
          <p:cNvSpPr>
            <a:spLocks noGrp="1" noChangeArrowheads="1"/>
          </p:cNvSpPr>
          <p:nvPr>
            <p:ph idx="1"/>
          </p:nvPr>
        </p:nvSpPr>
        <p:spPr>
          <a:xfrm>
            <a:off x="683568" y="2636912"/>
            <a:ext cx="6348413" cy="2636564"/>
          </a:xfrm>
        </p:spPr>
        <p:txBody>
          <a:bodyPr/>
          <a:lstStyle/>
          <a:p>
            <a:pPr algn="just" eaLnBrk="1" hangingPunct="1"/>
            <a:r>
              <a:rPr lang="de-DE" altLang="de-DE" b="1" dirty="0"/>
              <a:t>Anker setzen</a:t>
            </a:r>
            <a:r>
              <a:rPr lang="de-DE" altLang="de-DE" dirty="0"/>
              <a:t>: Dabei verknüpft man eine bestimmte Körperhaltung Geste oder ein Ding (Talisman) mit einem Zustand der Sicherheit und einer absolut positiven Empfindung. </a:t>
            </a:r>
          </a:p>
          <a:p>
            <a:pPr algn="just" eaLnBrk="1" hangingPunct="1">
              <a:buFont typeface="Wingdings" panose="05000000000000000000" pitchFamily="2" charset="2"/>
              <a:buNone/>
            </a:pPr>
            <a:r>
              <a:rPr lang="de-DE" altLang="de-DE" dirty="0"/>
              <a:t>	Ziel ist es, in Situationen großer Herausforderung Körper und Geist in Sekundenschnelle auf diesen Zustand positiver Energie umzuschalten.</a:t>
            </a:r>
          </a:p>
        </p:txBody>
      </p:sp>
      <p:sp>
        <p:nvSpPr>
          <p:cNvPr id="79878" name="Foliennummernplatzhalter 5">
            <a:extLst>
              <a:ext uri="{FF2B5EF4-FFF2-40B4-BE49-F238E27FC236}">
                <a16:creationId xmlns:a16="http://schemas.microsoft.com/office/drawing/2014/main" id="{551ECBF2-0C09-42FF-A22E-FC4A29D3EA32}"/>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57F2A2EC-0D4B-4FE5-B181-61AEA2E2AF8B}"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32</a:t>
            </a:fld>
            <a:endParaRPr lang="de-DE" altLang="de-DE" sz="1800">
              <a:solidFill>
                <a:schemeClr val="bg1"/>
              </a:solidFill>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AutoShape 2">
            <a:extLst>
              <a:ext uri="{FF2B5EF4-FFF2-40B4-BE49-F238E27FC236}">
                <a16:creationId xmlns:a16="http://schemas.microsoft.com/office/drawing/2014/main" id="{E6029A49-273B-428C-B0F2-A065D8FD0587}"/>
              </a:ext>
            </a:extLst>
          </p:cNvPr>
          <p:cNvSpPr>
            <a:spLocks noGrp="1" noChangeArrowheads="1"/>
          </p:cNvSpPr>
          <p:nvPr>
            <p:ph type="title"/>
          </p:nvPr>
        </p:nvSpPr>
        <p:spPr>
          <a:xfrm>
            <a:off x="628650" y="355600"/>
            <a:ext cx="7886700" cy="1325563"/>
          </a:xfrm>
        </p:spPr>
        <p:txBody>
          <a:bodyPr/>
          <a:lstStyle/>
          <a:p>
            <a:pPr eaLnBrk="1" hangingPunct="1"/>
            <a:r>
              <a:rPr lang="de-DE" altLang="de-DE"/>
              <a:t>Nachsorge </a:t>
            </a:r>
          </a:p>
        </p:txBody>
      </p:sp>
      <p:sp>
        <p:nvSpPr>
          <p:cNvPr id="106499" name="Rectangle 3">
            <a:extLst>
              <a:ext uri="{FF2B5EF4-FFF2-40B4-BE49-F238E27FC236}">
                <a16:creationId xmlns:a16="http://schemas.microsoft.com/office/drawing/2014/main" id="{27C9A25A-8382-4E57-A93B-1FAE49B9AE9C}"/>
              </a:ext>
            </a:extLst>
          </p:cNvPr>
          <p:cNvSpPr>
            <a:spLocks noGrp="1" noChangeArrowheads="1"/>
          </p:cNvSpPr>
          <p:nvPr>
            <p:ph idx="1"/>
          </p:nvPr>
        </p:nvSpPr>
        <p:spPr>
          <a:xfrm>
            <a:off x="1619672" y="1488281"/>
            <a:ext cx="6348413" cy="3881437"/>
          </a:xfrm>
        </p:spPr>
        <p:txBody>
          <a:bodyPr/>
          <a:lstStyle/>
          <a:p>
            <a:pPr eaLnBrk="1" hangingPunct="1"/>
            <a:endParaRPr lang="de-DE" altLang="de-DE" dirty="0"/>
          </a:p>
          <a:p>
            <a:pPr eaLnBrk="1" hangingPunct="1"/>
            <a:r>
              <a:rPr lang="de-DE" altLang="de-DE" dirty="0"/>
              <a:t>Teamgespräche!</a:t>
            </a:r>
          </a:p>
          <a:p>
            <a:pPr eaLnBrk="1" hangingPunct="1"/>
            <a:r>
              <a:rPr lang="de-DE" altLang="de-DE" dirty="0"/>
              <a:t>Humor, Scherze als Bewältigungsstrategie</a:t>
            </a:r>
          </a:p>
          <a:p>
            <a:pPr eaLnBrk="1" hangingPunct="1"/>
            <a:r>
              <a:rPr lang="de-DE" altLang="de-DE" dirty="0"/>
              <a:t>positive Ergebnisse des Erlebnis hervorheben - belohnen</a:t>
            </a:r>
          </a:p>
          <a:p>
            <a:pPr eaLnBrk="1" hangingPunct="1"/>
            <a:r>
              <a:rPr lang="de-DE" altLang="de-DE" dirty="0"/>
              <a:t>Kritik und Verbesserungsvorschläge konstruktiv aufnehmen</a:t>
            </a:r>
          </a:p>
          <a:p>
            <a:pPr eaLnBrk="1" hangingPunct="1"/>
            <a:r>
              <a:rPr lang="de-DE" altLang="de-DE" dirty="0"/>
              <a:t>auf Verhaltensänderungen achten - PTBS</a:t>
            </a:r>
          </a:p>
          <a:p>
            <a:pPr eaLnBrk="1" hangingPunct="1"/>
            <a:r>
              <a:rPr lang="de-DE" altLang="de-DE" dirty="0"/>
              <a:t>Erfahrungen in die Ausbildung integrieren</a:t>
            </a:r>
          </a:p>
          <a:p>
            <a:pPr eaLnBrk="1" hangingPunct="1"/>
            <a:r>
              <a:rPr lang="de-DE" altLang="de-DE" dirty="0"/>
              <a:t>Probleme sachlich besprechen – Kommunikation!</a:t>
            </a:r>
          </a:p>
        </p:txBody>
      </p:sp>
      <p:sp>
        <p:nvSpPr>
          <p:cNvPr id="81926" name="Foliennummernplatzhalter 5">
            <a:extLst>
              <a:ext uri="{FF2B5EF4-FFF2-40B4-BE49-F238E27FC236}">
                <a16:creationId xmlns:a16="http://schemas.microsoft.com/office/drawing/2014/main" id="{DABCF94A-2179-45FA-8FCD-028CA3C140BA}"/>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903B37C-B37F-4832-858F-8E31E0D65FE0}"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33</a:t>
            </a:fld>
            <a:endParaRPr lang="de-DE" altLang="de-DE" sz="1800">
              <a:solidFill>
                <a:schemeClr val="bg1"/>
              </a:solidFill>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grpId="0" nodeType="withEffect">
                                  <p:stCondLst>
                                    <p:cond delay="0"/>
                                  </p:stCondLst>
                                  <p:childTnLst>
                                    <p:set>
                                      <p:cBhvr rctx="PPT">
                                        <p:cTn id="6" dur="indefinite"/>
                                        <p:tgtEl>
                                          <p:spTgt spid="106499">
                                            <p:txEl>
                                              <p:pRg st="1" end="1"/>
                                            </p:txEl>
                                          </p:spTgt>
                                        </p:tgtEl>
                                        <p:attrNameLst>
                                          <p:attrName>style.opacity</p:attrName>
                                        </p:attrNameLst>
                                      </p:cBhvr>
                                      <p:to>
                                        <p:strVal val="0.25"/>
                                      </p:to>
                                    </p:set>
                                    <p:animEffect filter="image" prLst="opacity: 0.25">
                                      <p:cBhvr rctx="IE">
                                        <p:cTn id="7" dur="indefinite"/>
                                        <p:tgtEl>
                                          <p:spTgt spid="106499">
                                            <p:txEl>
                                              <p:pRg st="1" end="1"/>
                                            </p:txEl>
                                          </p:spTgt>
                                        </p:tgtEl>
                                      </p:cBhvr>
                                    </p:animEffect>
                                  </p:childTnLst>
                                </p:cTn>
                              </p:par>
                              <p:par>
                                <p:cTn id="8" presetID="9" presetClass="emph" presetSubtype="0" grpId="0" nodeType="withEffect">
                                  <p:stCondLst>
                                    <p:cond delay="0"/>
                                  </p:stCondLst>
                                  <p:childTnLst>
                                    <p:set>
                                      <p:cBhvr rctx="PPT">
                                        <p:cTn id="9" dur="indefinite"/>
                                        <p:tgtEl>
                                          <p:spTgt spid="106499">
                                            <p:txEl>
                                              <p:pRg st="2" end="2"/>
                                            </p:txEl>
                                          </p:spTgt>
                                        </p:tgtEl>
                                        <p:attrNameLst>
                                          <p:attrName>style.opacity</p:attrName>
                                        </p:attrNameLst>
                                      </p:cBhvr>
                                      <p:to>
                                        <p:strVal val="0.25"/>
                                      </p:to>
                                    </p:set>
                                    <p:animEffect filter="image" prLst="opacity: 0.25">
                                      <p:cBhvr rctx="IE">
                                        <p:cTn id="10" dur="indefinite"/>
                                        <p:tgtEl>
                                          <p:spTgt spid="106499">
                                            <p:txEl>
                                              <p:pRg st="2" end="2"/>
                                            </p:txEl>
                                          </p:spTgt>
                                        </p:tgtEl>
                                      </p:cBhvr>
                                    </p:animEffect>
                                  </p:childTnLst>
                                </p:cTn>
                              </p:par>
                              <p:par>
                                <p:cTn id="11" presetID="9" presetClass="emph" presetSubtype="0" grpId="0" nodeType="withEffect">
                                  <p:stCondLst>
                                    <p:cond delay="0"/>
                                  </p:stCondLst>
                                  <p:childTnLst>
                                    <p:set>
                                      <p:cBhvr rctx="PPT">
                                        <p:cTn id="12" dur="indefinite"/>
                                        <p:tgtEl>
                                          <p:spTgt spid="106499">
                                            <p:txEl>
                                              <p:pRg st="3" end="3"/>
                                            </p:txEl>
                                          </p:spTgt>
                                        </p:tgtEl>
                                        <p:attrNameLst>
                                          <p:attrName>style.opacity</p:attrName>
                                        </p:attrNameLst>
                                      </p:cBhvr>
                                      <p:to>
                                        <p:strVal val="0.25"/>
                                      </p:to>
                                    </p:set>
                                    <p:animEffect filter="image" prLst="opacity: 0.25">
                                      <p:cBhvr rctx="IE">
                                        <p:cTn id="13" dur="indefinite"/>
                                        <p:tgtEl>
                                          <p:spTgt spid="106499">
                                            <p:txEl>
                                              <p:pRg st="3" end="3"/>
                                            </p:txEl>
                                          </p:spTgt>
                                        </p:tgtEl>
                                      </p:cBhvr>
                                    </p:animEffect>
                                  </p:childTnLst>
                                </p:cTn>
                              </p:par>
                              <p:par>
                                <p:cTn id="14" presetID="9" presetClass="emph" presetSubtype="0" grpId="0" nodeType="withEffect">
                                  <p:stCondLst>
                                    <p:cond delay="0"/>
                                  </p:stCondLst>
                                  <p:childTnLst>
                                    <p:set>
                                      <p:cBhvr rctx="PPT">
                                        <p:cTn id="15" dur="indefinite"/>
                                        <p:tgtEl>
                                          <p:spTgt spid="106499">
                                            <p:txEl>
                                              <p:pRg st="4" end="4"/>
                                            </p:txEl>
                                          </p:spTgt>
                                        </p:tgtEl>
                                        <p:attrNameLst>
                                          <p:attrName>style.opacity</p:attrName>
                                        </p:attrNameLst>
                                      </p:cBhvr>
                                      <p:to>
                                        <p:strVal val="0.25"/>
                                      </p:to>
                                    </p:set>
                                    <p:animEffect filter="image" prLst="opacity: 0.25">
                                      <p:cBhvr rctx="IE">
                                        <p:cTn id="16" dur="indefinite"/>
                                        <p:tgtEl>
                                          <p:spTgt spid="106499">
                                            <p:txEl>
                                              <p:pRg st="4" end="4"/>
                                            </p:txEl>
                                          </p:spTgt>
                                        </p:tgtEl>
                                      </p:cBhvr>
                                    </p:animEffect>
                                  </p:childTnLst>
                                </p:cTn>
                              </p:par>
                              <p:par>
                                <p:cTn id="17" presetID="9" presetClass="emph" presetSubtype="0" grpId="0" nodeType="withEffect">
                                  <p:stCondLst>
                                    <p:cond delay="0"/>
                                  </p:stCondLst>
                                  <p:childTnLst>
                                    <p:set>
                                      <p:cBhvr rctx="PPT">
                                        <p:cTn id="18" dur="indefinite"/>
                                        <p:tgtEl>
                                          <p:spTgt spid="106499">
                                            <p:txEl>
                                              <p:pRg st="5" end="5"/>
                                            </p:txEl>
                                          </p:spTgt>
                                        </p:tgtEl>
                                        <p:attrNameLst>
                                          <p:attrName>style.opacity</p:attrName>
                                        </p:attrNameLst>
                                      </p:cBhvr>
                                      <p:to>
                                        <p:strVal val="0.25"/>
                                      </p:to>
                                    </p:set>
                                    <p:animEffect filter="image" prLst="opacity: 0.25">
                                      <p:cBhvr rctx="IE">
                                        <p:cTn id="19" dur="indefinite"/>
                                        <p:tgtEl>
                                          <p:spTgt spid="106499">
                                            <p:txEl>
                                              <p:pRg st="5" end="5"/>
                                            </p:txEl>
                                          </p:spTgt>
                                        </p:tgtEl>
                                      </p:cBhvr>
                                    </p:animEffect>
                                  </p:childTnLst>
                                </p:cTn>
                              </p:par>
                              <p:par>
                                <p:cTn id="20" presetID="9" presetClass="emph" presetSubtype="0" grpId="0" nodeType="withEffect">
                                  <p:stCondLst>
                                    <p:cond delay="0"/>
                                  </p:stCondLst>
                                  <p:childTnLst>
                                    <p:set>
                                      <p:cBhvr rctx="PPT">
                                        <p:cTn id="21" dur="indefinite"/>
                                        <p:tgtEl>
                                          <p:spTgt spid="106499">
                                            <p:txEl>
                                              <p:pRg st="6" end="6"/>
                                            </p:txEl>
                                          </p:spTgt>
                                        </p:tgtEl>
                                        <p:attrNameLst>
                                          <p:attrName>style.opacity</p:attrName>
                                        </p:attrNameLst>
                                      </p:cBhvr>
                                      <p:to>
                                        <p:strVal val="0.25"/>
                                      </p:to>
                                    </p:set>
                                    <p:animEffect filter="image" prLst="opacity: 0.25">
                                      <p:cBhvr rctx="IE">
                                        <p:cTn id="22" dur="indefinite"/>
                                        <p:tgtEl>
                                          <p:spTgt spid="106499">
                                            <p:txEl>
                                              <p:pRg st="6" end="6"/>
                                            </p:txEl>
                                          </p:spTgt>
                                        </p:tgtEl>
                                      </p:cBhvr>
                                    </p:animEffect>
                                  </p:childTnLst>
                                </p:cTn>
                              </p:par>
                              <p:par>
                                <p:cTn id="23" presetID="9" presetClass="emph" presetSubtype="0" grpId="0" nodeType="withEffect">
                                  <p:stCondLst>
                                    <p:cond delay="0"/>
                                  </p:stCondLst>
                                  <p:childTnLst>
                                    <p:set>
                                      <p:cBhvr rctx="PPT">
                                        <p:cTn id="24" dur="indefinite"/>
                                        <p:tgtEl>
                                          <p:spTgt spid="106499">
                                            <p:txEl>
                                              <p:pRg st="7" end="7"/>
                                            </p:txEl>
                                          </p:spTgt>
                                        </p:tgtEl>
                                        <p:attrNameLst>
                                          <p:attrName>style.opacity</p:attrName>
                                        </p:attrNameLst>
                                      </p:cBhvr>
                                      <p:to>
                                        <p:strVal val="0.25"/>
                                      </p:to>
                                    </p:set>
                                    <p:animEffect filter="image" prLst="opacity: 0.25">
                                      <p:cBhvr rctx="IE">
                                        <p:cTn id="25" dur="indefinite"/>
                                        <p:tgtEl>
                                          <p:spTgt spid="106499">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mph" presetSubtype="0" grpId="1" nodeType="clickEffect">
                                  <p:stCondLst>
                                    <p:cond delay="0"/>
                                  </p:stCondLst>
                                  <p:endCondLst>
                                    <p:cond evt="onNext" delay="0">
                                      <p:tgtEl>
                                        <p:sldTgt/>
                                      </p:tgtEl>
                                    </p:cond>
                                  </p:endCondLst>
                                  <p:childTnLst>
                                    <p:set>
                                      <p:cBhvr rctx="PPT">
                                        <p:cTn id="29" dur="indefinite"/>
                                        <p:tgtEl>
                                          <p:spTgt spid="106499">
                                            <p:txEl>
                                              <p:pRg st="1" end="1"/>
                                            </p:txEl>
                                          </p:spTgt>
                                        </p:tgtEl>
                                        <p:attrNameLst>
                                          <p:attrName>style.opacity</p:attrName>
                                        </p:attrNameLst>
                                      </p:cBhvr>
                                      <p:to>
                                        <p:strVal val="1.0"/>
                                      </p:to>
                                    </p:set>
                                    <p:animEffect filter="image" prLst="opacity: 1.0">
                                      <p:cBhvr rctx="IE">
                                        <p:cTn id="30" dur="indefinite"/>
                                        <p:tgtEl>
                                          <p:spTgt spid="106499">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mph" presetSubtype="0" grpId="1" nodeType="clickEffect">
                                  <p:stCondLst>
                                    <p:cond delay="0"/>
                                  </p:stCondLst>
                                  <p:endCondLst>
                                    <p:cond evt="onNext" delay="0">
                                      <p:tgtEl>
                                        <p:sldTgt/>
                                      </p:tgtEl>
                                    </p:cond>
                                  </p:endCondLst>
                                  <p:childTnLst>
                                    <p:set>
                                      <p:cBhvr rctx="PPT">
                                        <p:cTn id="34" dur="indefinite"/>
                                        <p:tgtEl>
                                          <p:spTgt spid="106499">
                                            <p:txEl>
                                              <p:pRg st="2" end="2"/>
                                            </p:txEl>
                                          </p:spTgt>
                                        </p:tgtEl>
                                        <p:attrNameLst>
                                          <p:attrName>style.opacity</p:attrName>
                                        </p:attrNameLst>
                                      </p:cBhvr>
                                      <p:to>
                                        <p:strVal val="1.0"/>
                                      </p:to>
                                    </p:set>
                                    <p:animEffect filter="image" prLst="opacity: 1.0">
                                      <p:cBhvr rctx="IE">
                                        <p:cTn id="35" dur="indefinite"/>
                                        <p:tgtEl>
                                          <p:spTgt spid="106499">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mph" presetSubtype="0" grpId="1" nodeType="clickEffect">
                                  <p:stCondLst>
                                    <p:cond delay="0"/>
                                  </p:stCondLst>
                                  <p:endCondLst>
                                    <p:cond evt="onNext" delay="0">
                                      <p:tgtEl>
                                        <p:sldTgt/>
                                      </p:tgtEl>
                                    </p:cond>
                                  </p:endCondLst>
                                  <p:childTnLst>
                                    <p:set>
                                      <p:cBhvr rctx="PPT">
                                        <p:cTn id="39" dur="indefinite"/>
                                        <p:tgtEl>
                                          <p:spTgt spid="106499">
                                            <p:txEl>
                                              <p:pRg st="3" end="3"/>
                                            </p:txEl>
                                          </p:spTgt>
                                        </p:tgtEl>
                                        <p:attrNameLst>
                                          <p:attrName>style.opacity</p:attrName>
                                        </p:attrNameLst>
                                      </p:cBhvr>
                                      <p:to>
                                        <p:strVal val="1.0"/>
                                      </p:to>
                                    </p:set>
                                    <p:animEffect filter="image" prLst="opacity: 1.0">
                                      <p:cBhvr rctx="IE">
                                        <p:cTn id="40" dur="indefinite"/>
                                        <p:tgtEl>
                                          <p:spTgt spid="106499">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mph" presetSubtype="0" grpId="1" nodeType="clickEffect">
                                  <p:stCondLst>
                                    <p:cond delay="0"/>
                                  </p:stCondLst>
                                  <p:endCondLst>
                                    <p:cond evt="onNext" delay="0">
                                      <p:tgtEl>
                                        <p:sldTgt/>
                                      </p:tgtEl>
                                    </p:cond>
                                  </p:endCondLst>
                                  <p:childTnLst>
                                    <p:set>
                                      <p:cBhvr rctx="PPT">
                                        <p:cTn id="44" dur="indefinite"/>
                                        <p:tgtEl>
                                          <p:spTgt spid="106499">
                                            <p:txEl>
                                              <p:pRg st="4" end="4"/>
                                            </p:txEl>
                                          </p:spTgt>
                                        </p:tgtEl>
                                        <p:attrNameLst>
                                          <p:attrName>style.opacity</p:attrName>
                                        </p:attrNameLst>
                                      </p:cBhvr>
                                      <p:to>
                                        <p:strVal val="1.0"/>
                                      </p:to>
                                    </p:set>
                                    <p:animEffect filter="image" prLst="opacity: 1.0">
                                      <p:cBhvr rctx="IE">
                                        <p:cTn id="45" dur="indefinite"/>
                                        <p:tgtEl>
                                          <p:spTgt spid="106499">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mph" presetSubtype="0" grpId="1" nodeType="clickEffect">
                                  <p:stCondLst>
                                    <p:cond delay="0"/>
                                  </p:stCondLst>
                                  <p:endCondLst>
                                    <p:cond evt="onNext" delay="0">
                                      <p:tgtEl>
                                        <p:sldTgt/>
                                      </p:tgtEl>
                                    </p:cond>
                                  </p:endCondLst>
                                  <p:childTnLst>
                                    <p:set>
                                      <p:cBhvr rctx="PPT">
                                        <p:cTn id="49" dur="indefinite"/>
                                        <p:tgtEl>
                                          <p:spTgt spid="106499">
                                            <p:txEl>
                                              <p:pRg st="5" end="5"/>
                                            </p:txEl>
                                          </p:spTgt>
                                        </p:tgtEl>
                                        <p:attrNameLst>
                                          <p:attrName>style.opacity</p:attrName>
                                        </p:attrNameLst>
                                      </p:cBhvr>
                                      <p:to>
                                        <p:strVal val="1.0"/>
                                      </p:to>
                                    </p:set>
                                    <p:animEffect filter="image" prLst="opacity: 1.0">
                                      <p:cBhvr rctx="IE">
                                        <p:cTn id="50" dur="indefinite"/>
                                        <p:tgtEl>
                                          <p:spTgt spid="106499">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mph" presetSubtype="0" grpId="1" nodeType="clickEffect">
                                  <p:stCondLst>
                                    <p:cond delay="0"/>
                                  </p:stCondLst>
                                  <p:endCondLst>
                                    <p:cond evt="onNext" delay="0">
                                      <p:tgtEl>
                                        <p:sldTgt/>
                                      </p:tgtEl>
                                    </p:cond>
                                  </p:endCondLst>
                                  <p:childTnLst>
                                    <p:set>
                                      <p:cBhvr rctx="PPT">
                                        <p:cTn id="54" dur="indefinite"/>
                                        <p:tgtEl>
                                          <p:spTgt spid="106499">
                                            <p:txEl>
                                              <p:pRg st="6" end="6"/>
                                            </p:txEl>
                                          </p:spTgt>
                                        </p:tgtEl>
                                        <p:attrNameLst>
                                          <p:attrName>style.opacity</p:attrName>
                                        </p:attrNameLst>
                                      </p:cBhvr>
                                      <p:to>
                                        <p:strVal val="1.0"/>
                                      </p:to>
                                    </p:set>
                                    <p:animEffect filter="image" prLst="opacity: 1.0">
                                      <p:cBhvr rctx="IE">
                                        <p:cTn id="55" dur="indefinite"/>
                                        <p:tgtEl>
                                          <p:spTgt spid="106499">
                                            <p:txEl>
                                              <p:pRg st="6" end="6"/>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mph" presetSubtype="0" grpId="1" nodeType="clickEffect">
                                  <p:stCondLst>
                                    <p:cond delay="0"/>
                                  </p:stCondLst>
                                  <p:endCondLst>
                                    <p:cond evt="onNext" delay="0">
                                      <p:tgtEl>
                                        <p:sldTgt/>
                                      </p:tgtEl>
                                    </p:cond>
                                  </p:endCondLst>
                                  <p:childTnLst>
                                    <p:set>
                                      <p:cBhvr rctx="PPT">
                                        <p:cTn id="59" dur="indefinite"/>
                                        <p:tgtEl>
                                          <p:spTgt spid="106499">
                                            <p:txEl>
                                              <p:pRg st="7" end="7"/>
                                            </p:txEl>
                                          </p:spTgt>
                                        </p:tgtEl>
                                        <p:attrNameLst>
                                          <p:attrName>style.opacity</p:attrName>
                                        </p:attrNameLst>
                                      </p:cBhvr>
                                      <p:to>
                                        <p:strVal val="1.0"/>
                                      </p:to>
                                    </p:set>
                                    <p:animEffect filter="image" prLst="opacity: 1.0">
                                      <p:cBhvr rctx="IE">
                                        <p:cTn id="60" dur="indefinite"/>
                                        <p:tgtEl>
                                          <p:spTgt spid="106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allAtOnce"/>
      <p:bldP spid="106499" grpId="1" build="p"/>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0" name="AutoShape 2">
            <a:extLst>
              <a:ext uri="{FF2B5EF4-FFF2-40B4-BE49-F238E27FC236}">
                <a16:creationId xmlns:a16="http://schemas.microsoft.com/office/drawing/2014/main" id="{3526E730-57C5-4003-AB47-E0E3C2736782}"/>
              </a:ext>
            </a:extLst>
          </p:cNvPr>
          <p:cNvSpPr>
            <a:spLocks noGrp="1" noChangeArrowheads="1"/>
          </p:cNvSpPr>
          <p:nvPr>
            <p:ph type="title"/>
          </p:nvPr>
        </p:nvSpPr>
        <p:spPr/>
        <p:txBody>
          <a:bodyPr/>
          <a:lstStyle/>
          <a:p>
            <a:pPr eaLnBrk="1" hangingPunct="1"/>
            <a:r>
              <a:rPr lang="de-DE" altLang="de-DE"/>
              <a:t>Nachsorge</a:t>
            </a:r>
            <a:r>
              <a:rPr lang="de-DE" altLang="de-DE" sz="2800"/>
              <a:t> </a:t>
            </a:r>
          </a:p>
        </p:txBody>
      </p:sp>
      <p:sp>
        <p:nvSpPr>
          <p:cNvPr id="80899" name="Rectangle 5">
            <a:extLst>
              <a:ext uri="{FF2B5EF4-FFF2-40B4-BE49-F238E27FC236}">
                <a16:creationId xmlns:a16="http://schemas.microsoft.com/office/drawing/2014/main" id="{50945031-B877-429E-9351-B2778BB43342}"/>
              </a:ext>
            </a:extLst>
          </p:cNvPr>
          <p:cNvSpPr>
            <a:spLocks noGrp="1" noChangeArrowheads="1"/>
          </p:cNvSpPr>
          <p:nvPr>
            <p:ph idx="1"/>
          </p:nvPr>
        </p:nvSpPr>
        <p:spPr>
          <a:xfrm>
            <a:off x="609600" y="1772816"/>
            <a:ext cx="6348413" cy="3881437"/>
          </a:xfrm>
        </p:spPr>
        <p:txBody>
          <a:bodyPr rtlCol="0">
            <a:normAutofit fontScale="92500" lnSpcReduction="10000"/>
          </a:bodyPr>
          <a:lstStyle/>
          <a:p>
            <a:pPr eaLnBrk="1" fontAlgn="auto" hangingPunct="1">
              <a:spcAft>
                <a:spcPts val="0"/>
              </a:spcAft>
              <a:buFont typeface="Wingdings 3" charset="2"/>
              <a:buChar char=""/>
              <a:defRPr/>
            </a:pPr>
            <a:endParaRPr lang="de-AT" altLang="de-DE" dirty="0">
              <a:solidFill>
                <a:schemeClr val="tx1">
                  <a:lumMod val="75000"/>
                  <a:lumOff val="25000"/>
                </a:schemeClr>
              </a:solidFill>
            </a:endParaRPr>
          </a:p>
          <a:p>
            <a:pPr eaLnBrk="1" fontAlgn="auto" hangingPunct="1">
              <a:spcAft>
                <a:spcPts val="0"/>
              </a:spcAft>
              <a:buFont typeface="Wingdings 3" charset="2"/>
              <a:buChar char=""/>
              <a:defRPr/>
            </a:pPr>
            <a:r>
              <a:rPr lang="de-AT" altLang="de-DE" b="1" dirty="0">
                <a:solidFill>
                  <a:schemeClr val="tx1">
                    <a:lumMod val="75000"/>
                    <a:lumOff val="25000"/>
                  </a:schemeClr>
                </a:solidFill>
              </a:rPr>
              <a:t>Debriefing</a:t>
            </a:r>
          </a:p>
          <a:p>
            <a:pPr eaLnBrk="1" fontAlgn="auto" hangingPunct="1">
              <a:spcAft>
                <a:spcPts val="0"/>
              </a:spcAft>
              <a:buFont typeface="Wingdings" panose="05000000000000000000" pitchFamily="2" charset="2"/>
              <a:buNone/>
              <a:defRPr/>
            </a:pPr>
            <a:r>
              <a:rPr lang="de-AT" altLang="de-DE" dirty="0">
                <a:solidFill>
                  <a:schemeClr val="tx1">
                    <a:lumMod val="75000"/>
                    <a:lumOff val="25000"/>
                  </a:schemeClr>
                </a:solidFill>
              </a:rPr>
              <a:t>	Es ist wichtig, schreckliche Situationen gut zu integrieren: Gespräche, Psychotherapie – Psychocoaching verkürzt die Belastungsdauer um die Hälfte!</a:t>
            </a:r>
          </a:p>
          <a:p>
            <a:pPr eaLnBrk="1" fontAlgn="auto" hangingPunct="1">
              <a:spcAft>
                <a:spcPts val="0"/>
              </a:spcAft>
              <a:buFont typeface="Wingdings 3" charset="2"/>
              <a:buChar char=""/>
              <a:defRPr/>
            </a:pPr>
            <a:endParaRPr lang="de-AT" altLang="de-DE" dirty="0">
              <a:solidFill>
                <a:schemeClr val="tx1">
                  <a:lumMod val="75000"/>
                  <a:lumOff val="25000"/>
                </a:schemeClr>
              </a:solidFill>
            </a:endParaRPr>
          </a:p>
          <a:p>
            <a:pPr eaLnBrk="1" fontAlgn="auto" hangingPunct="1">
              <a:spcAft>
                <a:spcPts val="0"/>
              </a:spcAft>
              <a:buFont typeface="Wingdings 3" charset="2"/>
              <a:buChar char=""/>
              <a:defRPr/>
            </a:pPr>
            <a:r>
              <a:rPr lang="de-AT" altLang="de-DE" b="1" dirty="0">
                <a:solidFill>
                  <a:schemeClr val="tx1">
                    <a:lumMod val="75000"/>
                    <a:lumOff val="25000"/>
                  </a:schemeClr>
                </a:solidFill>
              </a:rPr>
              <a:t>Posttraumatisches Belastungssyndrom - PTBS</a:t>
            </a:r>
          </a:p>
          <a:p>
            <a:pPr eaLnBrk="1" fontAlgn="auto" hangingPunct="1">
              <a:spcAft>
                <a:spcPts val="0"/>
              </a:spcAft>
              <a:buFont typeface="Wingdings" panose="05000000000000000000" pitchFamily="2" charset="2"/>
              <a:buNone/>
              <a:defRPr/>
            </a:pPr>
            <a:r>
              <a:rPr lang="de-DE" altLang="de-DE" dirty="0">
                <a:solidFill>
                  <a:schemeClr val="tx1">
                    <a:lumMod val="75000"/>
                    <a:lumOff val="25000"/>
                  </a:schemeClr>
                </a:solidFill>
              </a:rPr>
              <a:t>	</a:t>
            </a:r>
            <a:r>
              <a:rPr lang="de-AT" altLang="de-DE" dirty="0">
                <a:solidFill>
                  <a:schemeClr val="tx1">
                    <a:lumMod val="75000"/>
                    <a:lumOff val="25000"/>
                  </a:schemeClr>
                </a:solidFill>
              </a:rPr>
              <a:t>Werden Bilder, die uns überfordern, nicht „eingeordnet“, können sie später herumvagabundieren (Wiedererleben, Vermeidung). Meist beruhigt man sich von selbst. Ein PTBS dauert ½ bis 1 Jahr und wird (selten) auch chronisch – Persönlichkeitsstörung. Daumenregel: Abklären lassen was </a:t>
            </a:r>
            <a:r>
              <a:rPr lang="de-DE" altLang="de-DE" dirty="0">
                <a:solidFill>
                  <a:schemeClr val="tx1">
                    <a:lumMod val="75000"/>
                    <a:lumOff val="25000"/>
                  </a:schemeClr>
                </a:solidFill>
              </a:rPr>
              <a:t>länger als 4 Wochen dauert.</a:t>
            </a:r>
          </a:p>
        </p:txBody>
      </p:sp>
      <p:sp>
        <p:nvSpPr>
          <p:cNvPr id="83974" name="Foliennummernplatzhalter 5">
            <a:extLst>
              <a:ext uri="{FF2B5EF4-FFF2-40B4-BE49-F238E27FC236}">
                <a16:creationId xmlns:a16="http://schemas.microsoft.com/office/drawing/2014/main" id="{84E5A241-228B-45AC-8099-FFBEF109473C}"/>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06E04DF-1FC0-4104-8038-FC388FD1C92A}"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34</a:t>
            </a:fld>
            <a:endParaRPr lang="de-DE" altLang="de-DE" sz="1800">
              <a:solidFill>
                <a:schemeClr val="bg1"/>
              </a:solidFill>
              <a:latin typeface="Arial" panose="020B0604020202020204"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a16="http://schemas.microsoft.com/office/drawing/2014/main" id="{3B7EDF47-BCF4-4779-9890-5AC0DE135476}"/>
              </a:ext>
            </a:extLst>
          </p:cNvPr>
          <p:cNvSpPr>
            <a:spLocks noGrp="1" noChangeArrowheads="1"/>
          </p:cNvSpPr>
          <p:nvPr>
            <p:ph type="title"/>
          </p:nvPr>
        </p:nvSpPr>
        <p:spPr/>
        <p:txBody>
          <a:bodyPr/>
          <a:lstStyle/>
          <a:p>
            <a:pPr eaLnBrk="1" hangingPunct="1"/>
            <a:r>
              <a:rPr lang="de-DE" altLang="de-DE"/>
              <a:t>Was ist Stress ?</a:t>
            </a:r>
          </a:p>
        </p:txBody>
      </p:sp>
      <p:sp>
        <p:nvSpPr>
          <p:cNvPr id="24579" name="Rectangle 3">
            <a:extLst>
              <a:ext uri="{FF2B5EF4-FFF2-40B4-BE49-F238E27FC236}">
                <a16:creationId xmlns:a16="http://schemas.microsoft.com/office/drawing/2014/main" id="{C19C7003-8124-4DEC-9D23-FB7302646A42}"/>
              </a:ext>
            </a:extLst>
          </p:cNvPr>
          <p:cNvSpPr>
            <a:spLocks noGrp="1" noChangeArrowheads="1"/>
          </p:cNvSpPr>
          <p:nvPr>
            <p:ph idx="1"/>
          </p:nvPr>
        </p:nvSpPr>
        <p:spPr/>
        <p:txBody>
          <a:bodyPr/>
          <a:lstStyle/>
          <a:p>
            <a:pPr marL="0" indent="0" eaLnBrk="1" hangingPunct="1">
              <a:buNone/>
            </a:pPr>
            <a:endParaRPr lang="de-AT" altLang="de-DE" dirty="0"/>
          </a:p>
          <a:p>
            <a:pPr eaLnBrk="1" hangingPunct="1"/>
            <a:r>
              <a:rPr lang="de-AT" altLang="de-DE" dirty="0"/>
              <a:t>Die Bezeichnung „Stress“ stammt aus dem Englischen und kommt aus der Materialprüfung - testen von Glas oder Metallen auf ihre Belastungsfähigkeit.</a:t>
            </a:r>
            <a:r>
              <a:rPr lang="de-DE" altLang="de-DE" dirty="0"/>
              <a:t> </a:t>
            </a:r>
          </a:p>
          <a:p>
            <a:pPr eaLnBrk="1" hangingPunct="1"/>
            <a:endParaRPr lang="de-DE" altLang="de-DE" dirty="0"/>
          </a:p>
          <a:p>
            <a:pPr eaLnBrk="1" hangingPunct="1"/>
            <a:r>
              <a:rPr lang="de-DE" altLang="de-DE" dirty="0"/>
              <a:t>Das Gehirn erkennt eine Bedrohungssituation und bringt den Körper durch die Ausschüttung von Hormonen auf einen hohen Energielevel.</a:t>
            </a:r>
          </a:p>
        </p:txBody>
      </p:sp>
      <p:sp>
        <p:nvSpPr>
          <p:cNvPr id="24580" name="Datumsplatzhalter 3">
            <a:extLst>
              <a:ext uri="{FF2B5EF4-FFF2-40B4-BE49-F238E27FC236}">
                <a16:creationId xmlns:a16="http://schemas.microsoft.com/office/drawing/2014/main" id="{CAEBBA88-51BA-4338-96CA-3BAE4CEB1AEF}"/>
              </a:ext>
            </a:extLst>
          </p:cNvPr>
          <p:cNvSpPr>
            <a:spLocks noGrp="1"/>
          </p:cNvSpPr>
          <p:nvPr>
            <p:ph type="dt" sz="quarter" idx="4294967295"/>
          </p:nvPr>
        </p:nvSpPr>
        <p:spPr bwMode="auto">
          <a:xfrm>
            <a:off x="5405438" y="6042025"/>
            <a:ext cx="684212" cy="365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de-DE" altLang="de-DE" sz="1200">
                <a:solidFill>
                  <a:schemeClr val="tx1"/>
                </a:solidFill>
                <a:latin typeface="Arial" panose="020B0604020202020204" pitchFamily="34" charset="0"/>
              </a:rPr>
              <a:t>Stressmanagement im Einsatz</a:t>
            </a:r>
          </a:p>
        </p:txBody>
      </p:sp>
      <p:sp>
        <p:nvSpPr>
          <p:cNvPr id="24581" name="Fußzeilenplatzhalter 4">
            <a:extLst>
              <a:ext uri="{FF2B5EF4-FFF2-40B4-BE49-F238E27FC236}">
                <a16:creationId xmlns:a16="http://schemas.microsoft.com/office/drawing/2014/main" id="{09AD0677-AE4D-42B7-A6B2-6BEB7E2648F4}"/>
              </a:ext>
            </a:extLst>
          </p:cNvPr>
          <p:cNvSpPr>
            <a:spLocks noGrp="1"/>
          </p:cNvSpPr>
          <p:nvPr>
            <p:ph type="ftr" sz="quarter" idx="4294967295"/>
          </p:nvPr>
        </p:nvSpPr>
        <p:spPr bwMode="auto">
          <a:xfrm>
            <a:off x="609600" y="6042025"/>
            <a:ext cx="4622800" cy="365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de-DE" altLang="de-DE" sz="1200">
                <a:solidFill>
                  <a:schemeClr val="tx1"/>
                </a:solidFill>
                <a:latin typeface="Arial" panose="020B0604020202020204" pitchFamily="34" charset="0"/>
              </a:rPr>
              <a:t>Dr. Gerlinde Mairinger/Andreas Thürriedl</a:t>
            </a:r>
          </a:p>
        </p:txBody>
      </p:sp>
      <p:sp>
        <p:nvSpPr>
          <p:cNvPr id="24582" name="Foliennummernplatzhalter 5">
            <a:extLst>
              <a:ext uri="{FF2B5EF4-FFF2-40B4-BE49-F238E27FC236}">
                <a16:creationId xmlns:a16="http://schemas.microsoft.com/office/drawing/2014/main" id="{819F3C5C-DFF0-4266-A0D8-19455204B73E}"/>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27263F5F-962C-4715-9E9C-F99C0B565F26}"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4</a:t>
            </a:fld>
            <a:endParaRPr lang="de-DE" altLang="de-DE" sz="1800">
              <a:solidFill>
                <a:schemeClr val="bg1"/>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AutoShape 2">
            <a:extLst>
              <a:ext uri="{FF2B5EF4-FFF2-40B4-BE49-F238E27FC236}">
                <a16:creationId xmlns:a16="http://schemas.microsoft.com/office/drawing/2014/main" id="{3BF45BB5-FC1D-4E0E-AF9F-9088900EC43B}"/>
              </a:ext>
            </a:extLst>
          </p:cNvPr>
          <p:cNvSpPr>
            <a:spLocks noGrp="1" noChangeArrowheads="1"/>
          </p:cNvSpPr>
          <p:nvPr>
            <p:ph type="title"/>
          </p:nvPr>
        </p:nvSpPr>
        <p:spPr/>
        <p:txBody>
          <a:bodyPr/>
          <a:lstStyle/>
          <a:p>
            <a:pPr eaLnBrk="1" hangingPunct="1"/>
            <a:r>
              <a:rPr lang="de-DE" altLang="de-DE"/>
              <a:t>Definition</a:t>
            </a:r>
          </a:p>
        </p:txBody>
      </p:sp>
      <p:sp>
        <p:nvSpPr>
          <p:cNvPr id="26627" name="Rectangle 3">
            <a:extLst>
              <a:ext uri="{FF2B5EF4-FFF2-40B4-BE49-F238E27FC236}">
                <a16:creationId xmlns:a16="http://schemas.microsoft.com/office/drawing/2014/main" id="{AF08000C-352D-4BD2-82AC-9FA7CFE3F3F3}"/>
              </a:ext>
            </a:extLst>
          </p:cNvPr>
          <p:cNvSpPr>
            <a:spLocks noGrp="1" noChangeArrowheads="1"/>
          </p:cNvSpPr>
          <p:nvPr>
            <p:ph idx="1"/>
          </p:nvPr>
        </p:nvSpPr>
        <p:spPr>
          <a:xfrm>
            <a:off x="822325" y="1671638"/>
            <a:ext cx="7693025" cy="3240087"/>
          </a:xfrm>
        </p:spPr>
        <p:txBody>
          <a:bodyPr/>
          <a:lstStyle/>
          <a:p>
            <a:pPr eaLnBrk="1" hangingPunct="1"/>
            <a:endParaRPr lang="de-AT" altLang="de-DE" b="1" i="1"/>
          </a:p>
          <a:p>
            <a:pPr eaLnBrk="1" hangingPunct="1"/>
            <a:r>
              <a:rPr lang="de-AT" altLang="de-DE" b="1" i="1"/>
              <a:t>Hans Selye (1907-1982)</a:t>
            </a:r>
            <a:r>
              <a:rPr lang="de-DE" altLang="de-DE"/>
              <a:t> </a:t>
            </a:r>
          </a:p>
          <a:p>
            <a:pPr eaLnBrk="1" hangingPunct="1">
              <a:buFont typeface="Wingdings" panose="05000000000000000000" pitchFamily="2" charset="2"/>
              <a:buNone/>
            </a:pPr>
            <a:r>
              <a:rPr lang="de-DE" altLang="de-DE"/>
              <a:t>   medizinisch-psychologische Definition:</a:t>
            </a:r>
          </a:p>
          <a:p>
            <a:pPr eaLnBrk="1" hangingPunct="1">
              <a:buFont typeface="Wingdings" panose="05000000000000000000" pitchFamily="2" charset="2"/>
              <a:buNone/>
            </a:pPr>
            <a:endParaRPr lang="de-DE" altLang="de-DE"/>
          </a:p>
          <a:p>
            <a:pPr eaLnBrk="1" hangingPunct="1"/>
            <a:r>
              <a:rPr lang="de-AT" altLang="de-DE"/>
              <a:t>„</a:t>
            </a:r>
            <a:r>
              <a:rPr lang="de-AT" altLang="de-DE" i="1"/>
              <a:t>unspezifische Reaktion des Körpers auf jede an ihn gestellte Anforderung.“</a:t>
            </a:r>
            <a:r>
              <a:rPr lang="de-DE" altLang="de-DE"/>
              <a:t> </a:t>
            </a:r>
          </a:p>
          <a:p>
            <a:pPr eaLnBrk="1" hangingPunct="1">
              <a:buFont typeface="Wingdings" panose="05000000000000000000" pitchFamily="2" charset="2"/>
              <a:buNone/>
            </a:pPr>
            <a:endParaRPr lang="de-DE" altLang="de-DE"/>
          </a:p>
          <a:p>
            <a:pPr eaLnBrk="1" hangingPunct="1"/>
            <a:endParaRPr lang="de-DE" altLang="de-DE"/>
          </a:p>
        </p:txBody>
      </p:sp>
      <p:sp>
        <p:nvSpPr>
          <p:cNvPr id="26628" name="Datumsplatzhalter 3">
            <a:extLst>
              <a:ext uri="{FF2B5EF4-FFF2-40B4-BE49-F238E27FC236}">
                <a16:creationId xmlns:a16="http://schemas.microsoft.com/office/drawing/2014/main" id="{9A49EDF6-5C90-4A90-ABA6-776DDAC12FFA}"/>
              </a:ext>
            </a:extLst>
          </p:cNvPr>
          <p:cNvSpPr>
            <a:spLocks noGrp="1"/>
          </p:cNvSpPr>
          <p:nvPr>
            <p:ph type="dt" sz="quarter" idx="4294967295"/>
          </p:nvPr>
        </p:nvSpPr>
        <p:spPr bwMode="auto">
          <a:xfrm>
            <a:off x="5405438" y="6042025"/>
            <a:ext cx="684212" cy="365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de-DE" altLang="de-DE" sz="1200">
                <a:solidFill>
                  <a:schemeClr val="tx1"/>
                </a:solidFill>
                <a:latin typeface="Arial" panose="020B0604020202020204" pitchFamily="34" charset="0"/>
              </a:rPr>
              <a:t>Stressmanagement im Einsatz</a:t>
            </a:r>
          </a:p>
        </p:txBody>
      </p:sp>
      <p:sp>
        <p:nvSpPr>
          <p:cNvPr id="26629" name="Fußzeilenplatzhalter 4">
            <a:extLst>
              <a:ext uri="{FF2B5EF4-FFF2-40B4-BE49-F238E27FC236}">
                <a16:creationId xmlns:a16="http://schemas.microsoft.com/office/drawing/2014/main" id="{9013A629-95EE-4C66-9493-152B46F67D35}"/>
              </a:ext>
            </a:extLst>
          </p:cNvPr>
          <p:cNvSpPr>
            <a:spLocks noGrp="1"/>
          </p:cNvSpPr>
          <p:nvPr>
            <p:ph type="ftr" sz="quarter" idx="4294967295"/>
          </p:nvPr>
        </p:nvSpPr>
        <p:spPr bwMode="auto">
          <a:xfrm>
            <a:off x="609600" y="6042025"/>
            <a:ext cx="4622800" cy="365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de-DE" altLang="de-DE" sz="1200">
                <a:solidFill>
                  <a:schemeClr val="tx1"/>
                </a:solidFill>
                <a:latin typeface="Arial" panose="020B0604020202020204" pitchFamily="34" charset="0"/>
              </a:rPr>
              <a:t>Dr. Gerlinde Mairinger/Andreas Thürriedl</a:t>
            </a:r>
          </a:p>
        </p:txBody>
      </p:sp>
      <p:sp>
        <p:nvSpPr>
          <p:cNvPr id="26630" name="Foliennummernplatzhalter 5">
            <a:extLst>
              <a:ext uri="{FF2B5EF4-FFF2-40B4-BE49-F238E27FC236}">
                <a16:creationId xmlns:a16="http://schemas.microsoft.com/office/drawing/2014/main" id="{24C5E2B9-6DEC-4DB9-9438-F345A998C9CA}"/>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82F1DD8-FAEF-40CA-93D5-8FACD3C98AB4}"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5</a:t>
            </a:fld>
            <a:endParaRPr lang="de-DE" altLang="de-DE" sz="1800">
              <a:solidFill>
                <a:schemeClr val="bg1"/>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Foliennummernplatzhalter 5">
            <a:extLst>
              <a:ext uri="{FF2B5EF4-FFF2-40B4-BE49-F238E27FC236}">
                <a16:creationId xmlns:a16="http://schemas.microsoft.com/office/drawing/2014/main" id="{F10E17FF-D635-48EB-B93A-4F270A34CCED}"/>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A589394E-AC1A-4517-847B-82C546CB6E16}"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6</a:t>
            </a:fld>
            <a:endParaRPr lang="de-DE" altLang="de-DE" sz="1800">
              <a:solidFill>
                <a:schemeClr val="bg1"/>
              </a:solidFill>
              <a:latin typeface="Arial" panose="020B0604020202020204" pitchFamily="34" charset="0"/>
            </a:endParaRPr>
          </a:p>
        </p:txBody>
      </p:sp>
      <p:pic>
        <p:nvPicPr>
          <p:cNvPr id="28678" name="Picture 4">
            <a:extLst>
              <a:ext uri="{FF2B5EF4-FFF2-40B4-BE49-F238E27FC236}">
                <a16:creationId xmlns:a16="http://schemas.microsoft.com/office/drawing/2014/main" id="{D8FFD27B-24FD-4ECB-8B63-3C7C83D474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9605" y="1520477"/>
            <a:ext cx="5087038" cy="381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a:hlinkClick r:id="" action="ppaction://media"/>
            <a:extLst>
              <a:ext uri="{FF2B5EF4-FFF2-40B4-BE49-F238E27FC236}">
                <a16:creationId xmlns:a16="http://schemas.microsoft.com/office/drawing/2014/main" id="{471C3D67-6EF9-4C13-8605-1374369FF033}"/>
              </a:ext>
            </a:extLst>
          </p:cNvPr>
          <p:cNvPicPr>
            <a:picLocks noChangeAspect="1" noChangeArrowheads="1"/>
          </p:cNvPicPr>
          <p:nvPr>
            <a:audioFile r:link="rId2"/>
            <p:extLst>
              <p:ext uri="{DAA4B4D4-6D71-4841-9C94-3DE7FCFB9230}">
                <p14:media xmlns:p14="http://schemas.microsoft.com/office/powerpoint/2010/main" r:embed="rId1"/>
              </p:ext>
            </p:extLst>
          </p:nvPr>
        </p:nvPicPr>
        <p:blipFill>
          <a:blip r:embed="rId6">
            <a:extLst>
              <a:ext uri="{28A0092B-C50C-407E-A947-70E740481C1C}">
                <a14:useLocalDpi xmlns:a14="http://schemas.microsoft.com/office/drawing/2010/main" val="0"/>
              </a:ext>
            </a:extLst>
          </a:blip>
          <a:srcRect/>
          <a:stretch>
            <a:fillRect/>
          </a:stretch>
        </p:blipFill>
        <p:spPr bwMode="auto">
          <a:xfrm>
            <a:off x="8604250" y="63817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805" fill="hold"/>
                                        <p:tgtEl>
                                          <p:spTgt spid="389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891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extLst>
              <a:ext uri="{FF2B5EF4-FFF2-40B4-BE49-F238E27FC236}">
                <a16:creationId xmlns:a16="http://schemas.microsoft.com/office/drawing/2014/main" id="{51B441DC-9F13-44EA-8C70-0623EDD809BE}"/>
              </a:ext>
            </a:extLst>
          </p:cNvPr>
          <p:cNvSpPr>
            <a:spLocks noGrp="1" noChangeArrowheads="1"/>
          </p:cNvSpPr>
          <p:nvPr>
            <p:ph type="title"/>
          </p:nvPr>
        </p:nvSpPr>
        <p:spPr/>
        <p:txBody>
          <a:bodyPr/>
          <a:lstStyle/>
          <a:p>
            <a:pPr eaLnBrk="1" hangingPunct="1"/>
            <a:r>
              <a:rPr lang="de-AT" altLang="de-DE"/>
              <a:t>Stress macht Sinn</a:t>
            </a:r>
            <a:endParaRPr lang="de-DE" altLang="de-DE"/>
          </a:p>
        </p:txBody>
      </p:sp>
      <p:sp>
        <p:nvSpPr>
          <p:cNvPr id="27651" name="Rectangle 3">
            <a:extLst>
              <a:ext uri="{FF2B5EF4-FFF2-40B4-BE49-F238E27FC236}">
                <a16:creationId xmlns:a16="http://schemas.microsoft.com/office/drawing/2014/main" id="{494623B1-5700-4437-B6D5-BDCEC9B5922B}"/>
              </a:ext>
            </a:extLst>
          </p:cNvPr>
          <p:cNvSpPr>
            <a:spLocks noGrp="1" noChangeArrowheads="1"/>
          </p:cNvSpPr>
          <p:nvPr>
            <p:ph idx="1"/>
          </p:nvPr>
        </p:nvSpPr>
        <p:spPr>
          <a:xfrm>
            <a:off x="609600" y="1930400"/>
            <a:ext cx="6348413" cy="3881437"/>
          </a:xfrm>
        </p:spPr>
        <p:txBody>
          <a:bodyPr rtlCol="0">
            <a:normAutofit/>
          </a:bodyPr>
          <a:lstStyle/>
          <a:p>
            <a:pPr eaLnBrk="1" fontAlgn="auto" hangingPunct="1">
              <a:spcAft>
                <a:spcPts val="0"/>
              </a:spcAft>
              <a:buFont typeface="Wingdings 3" charset="2"/>
              <a:buChar char=""/>
              <a:defRPr/>
            </a:pPr>
            <a:endParaRPr lang="de-AT" altLang="de-DE" sz="2400" dirty="0">
              <a:solidFill>
                <a:schemeClr val="tx1">
                  <a:lumMod val="75000"/>
                  <a:lumOff val="25000"/>
                </a:schemeClr>
              </a:solidFill>
            </a:endParaRPr>
          </a:p>
          <a:p>
            <a:pPr eaLnBrk="1" fontAlgn="auto" hangingPunct="1">
              <a:spcAft>
                <a:spcPts val="0"/>
              </a:spcAft>
              <a:buFont typeface="Wingdings 3" charset="2"/>
              <a:buChar char=""/>
              <a:defRPr/>
            </a:pPr>
            <a:r>
              <a:rPr lang="de-AT" altLang="de-DE" dirty="0">
                <a:solidFill>
                  <a:schemeClr val="tx1">
                    <a:lumMod val="75000"/>
                    <a:lumOff val="25000"/>
                  </a:schemeClr>
                </a:solidFill>
              </a:rPr>
              <a:t>Ursprünglich diente Stress der Lebenserhaltung durch einen Kampf- und Fluchtmechanismus – man denke an den Steinzeitmenschen auf der Flucht vor dem Höhlenbären.</a:t>
            </a:r>
            <a:r>
              <a:rPr lang="de-DE" altLang="de-DE" dirty="0">
                <a:solidFill>
                  <a:schemeClr val="tx1">
                    <a:lumMod val="75000"/>
                    <a:lumOff val="25000"/>
                  </a:schemeClr>
                </a:solidFill>
              </a:rPr>
              <a:t> </a:t>
            </a:r>
          </a:p>
          <a:p>
            <a:pPr eaLnBrk="1" fontAlgn="auto" hangingPunct="1">
              <a:spcAft>
                <a:spcPts val="0"/>
              </a:spcAft>
              <a:buFont typeface="Wingdings" panose="05000000000000000000" pitchFamily="2" charset="2"/>
              <a:buNone/>
              <a:defRPr/>
            </a:pPr>
            <a:endParaRPr lang="de-DE" altLang="de-DE" dirty="0">
              <a:solidFill>
                <a:schemeClr val="tx1">
                  <a:lumMod val="75000"/>
                  <a:lumOff val="25000"/>
                </a:schemeClr>
              </a:solidFill>
            </a:endParaRPr>
          </a:p>
          <a:p>
            <a:pPr eaLnBrk="1" fontAlgn="auto" hangingPunct="1">
              <a:spcAft>
                <a:spcPts val="0"/>
              </a:spcAft>
              <a:buFont typeface="Wingdings 3" charset="2"/>
              <a:buChar char=""/>
              <a:defRPr/>
            </a:pPr>
            <a:r>
              <a:rPr lang="de-AT" altLang="de-DE" dirty="0">
                <a:solidFill>
                  <a:schemeClr val="tx1">
                    <a:lumMod val="75000"/>
                    <a:lumOff val="25000"/>
                  </a:schemeClr>
                </a:solidFill>
              </a:rPr>
              <a:t>Heute reagiert der Körper noch genauso; der Unterschied ist, man läuft nicht mehr davon.</a:t>
            </a:r>
            <a:endParaRPr lang="de-DE" altLang="de-DE" dirty="0">
              <a:solidFill>
                <a:schemeClr val="tx1">
                  <a:lumMod val="75000"/>
                  <a:lumOff val="25000"/>
                </a:schemeClr>
              </a:solidFill>
            </a:endParaRPr>
          </a:p>
        </p:txBody>
      </p:sp>
      <p:sp>
        <p:nvSpPr>
          <p:cNvPr id="30726" name="Foliennummernplatzhalter 5">
            <a:extLst>
              <a:ext uri="{FF2B5EF4-FFF2-40B4-BE49-F238E27FC236}">
                <a16:creationId xmlns:a16="http://schemas.microsoft.com/office/drawing/2014/main" id="{4F77A5AB-E696-4885-BCBD-9638CBE002A7}"/>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8D62A72C-78CC-4895-9D4E-BC09FD96C3E9}"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7</a:t>
            </a:fld>
            <a:endParaRPr lang="de-DE" altLang="de-DE" sz="1800">
              <a:solidFill>
                <a:schemeClr val="bg1"/>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extLst>
              <a:ext uri="{FF2B5EF4-FFF2-40B4-BE49-F238E27FC236}">
                <a16:creationId xmlns:a16="http://schemas.microsoft.com/office/drawing/2014/main" id="{516E183D-6A57-476E-81A1-89288A296AB9}"/>
              </a:ext>
            </a:extLst>
          </p:cNvPr>
          <p:cNvSpPr>
            <a:spLocks noGrp="1" noChangeArrowheads="1"/>
          </p:cNvSpPr>
          <p:nvPr>
            <p:ph type="title"/>
          </p:nvPr>
        </p:nvSpPr>
        <p:spPr/>
        <p:txBody>
          <a:bodyPr/>
          <a:lstStyle/>
          <a:p>
            <a:pPr eaLnBrk="1" hangingPunct="1"/>
            <a:r>
              <a:rPr lang="de-DE" altLang="de-DE"/>
              <a:t>Stressphasen</a:t>
            </a:r>
          </a:p>
        </p:txBody>
      </p:sp>
      <p:sp>
        <p:nvSpPr>
          <p:cNvPr id="32771" name="Rectangle 3">
            <a:extLst>
              <a:ext uri="{FF2B5EF4-FFF2-40B4-BE49-F238E27FC236}">
                <a16:creationId xmlns:a16="http://schemas.microsoft.com/office/drawing/2014/main" id="{0DD3BC26-CA39-43BB-AB30-7350B44395CD}"/>
              </a:ext>
            </a:extLst>
          </p:cNvPr>
          <p:cNvSpPr>
            <a:spLocks noGrp="1" noChangeArrowheads="1"/>
          </p:cNvSpPr>
          <p:nvPr>
            <p:ph idx="1"/>
          </p:nvPr>
        </p:nvSpPr>
        <p:spPr>
          <a:xfrm>
            <a:off x="1619672" y="2160588"/>
            <a:ext cx="5338341" cy="3881437"/>
          </a:xfrm>
        </p:spPr>
        <p:txBody>
          <a:bodyPr/>
          <a:lstStyle/>
          <a:p>
            <a:pPr eaLnBrk="1" hangingPunct="1"/>
            <a:endParaRPr lang="de-DE" altLang="de-DE" dirty="0"/>
          </a:p>
          <a:p>
            <a:pPr eaLnBrk="1" hangingPunct="1"/>
            <a:r>
              <a:rPr lang="de-DE" altLang="de-DE" dirty="0"/>
              <a:t>Alarmreaktion (Schock)</a:t>
            </a:r>
          </a:p>
          <a:p>
            <a:pPr eaLnBrk="1" hangingPunct="1"/>
            <a:endParaRPr lang="de-DE" altLang="de-DE" dirty="0"/>
          </a:p>
          <a:p>
            <a:pPr eaLnBrk="1" hangingPunct="1"/>
            <a:r>
              <a:rPr lang="de-DE" altLang="de-DE" dirty="0"/>
              <a:t>Widerstandsphase (Kampf/Flucht)</a:t>
            </a:r>
          </a:p>
          <a:p>
            <a:pPr eaLnBrk="1" hangingPunct="1"/>
            <a:endParaRPr lang="de-DE" altLang="de-DE" dirty="0"/>
          </a:p>
          <a:p>
            <a:pPr eaLnBrk="1" hangingPunct="1"/>
            <a:r>
              <a:rPr lang="de-DE" altLang="de-DE" dirty="0"/>
              <a:t>Erschöpfungsphase (Kapitulation)</a:t>
            </a:r>
          </a:p>
        </p:txBody>
      </p:sp>
      <p:sp>
        <p:nvSpPr>
          <p:cNvPr id="32774" name="Foliennummernplatzhalter 5">
            <a:extLst>
              <a:ext uri="{FF2B5EF4-FFF2-40B4-BE49-F238E27FC236}">
                <a16:creationId xmlns:a16="http://schemas.microsoft.com/office/drawing/2014/main" id="{7B372CC1-AE0C-439D-A003-416B85BAE336}"/>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9ECF87DE-94A5-4B9C-BBF9-D2E3177CC951}"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8</a:t>
            </a:fld>
            <a:endParaRPr lang="de-DE" altLang="de-DE" sz="1800">
              <a:solidFill>
                <a:schemeClr val="bg1"/>
              </a:solidFill>
              <a:latin typeface="Arial" panose="020B0604020202020204"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extLst>
              <a:ext uri="{FF2B5EF4-FFF2-40B4-BE49-F238E27FC236}">
                <a16:creationId xmlns:a16="http://schemas.microsoft.com/office/drawing/2014/main" id="{3E4BCD08-9B77-474F-A3A0-D800BA7C5630}"/>
              </a:ext>
            </a:extLst>
          </p:cNvPr>
          <p:cNvSpPr>
            <a:spLocks noGrp="1" noChangeArrowheads="1"/>
          </p:cNvSpPr>
          <p:nvPr>
            <p:ph type="title"/>
          </p:nvPr>
        </p:nvSpPr>
        <p:spPr/>
        <p:txBody>
          <a:bodyPr/>
          <a:lstStyle/>
          <a:p>
            <a:pPr eaLnBrk="1" hangingPunct="1"/>
            <a:r>
              <a:rPr lang="de-DE" altLang="de-DE"/>
              <a:t>Stressfaktoren (Stressoren)</a:t>
            </a:r>
          </a:p>
        </p:txBody>
      </p:sp>
      <p:sp>
        <p:nvSpPr>
          <p:cNvPr id="34819" name="Rectangle 3">
            <a:extLst>
              <a:ext uri="{FF2B5EF4-FFF2-40B4-BE49-F238E27FC236}">
                <a16:creationId xmlns:a16="http://schemas.microsoft.com/office/drawing/2014/main" id="{B8838040-50E1-4F2E-8DC0-019ADF87C51A}"/>
              </a:ext>
            </a:extLst>
          </p:cNvPr>
          <p:cNvSpPr>
            <a:spLocks noGrp="1" noChangeArrowheads="1"/>
          </p:cNvSpPr>
          <p:nvPr>
            <p:ph idx="1"/>
          </p:nvPr>
        </p:nvSpPr>
        <p:spPr>
          <a:xfrm>
            <a:off x="1619672" y="2060612"/>
            <a:ext cx="7529184" cy="2736775"/>
          </a:xfrm>
        </p:spPr>
        <p:txBody>
          <a:bodyPr/>
          <a:lstStyle/>
          <a:p>
            <a:pPr eaLnBrk="1" hangingPunct="1"/>
            <a:endParaRPr lang="de-DE" altLang="de-DE" dirty="0"/>
          </a:p>
          <a:p>
            <a:pPr eaLnBrk="1" hangingPunct="1"/>
            <a:endParaRPr lang="de-DE" altLang="de-DE" dirty="0"/>
          </a:p>
          <a:p>
            <a:pPr eaLnBrk="1" hangingPunct="1"/>
            <a:r>
              <a:rPr lang="de-DE" altLang="de-DE" dirty="0"/>
              <a:t>Äußere Stressoren</a:t>
            </a:r>
          </a:p>
          <a:p>
            <a:pPr eaLnBrk="1" hangingPunct="1"/>
            <a:endParaRPr lang="de-DE" altLang="de-DE" dirty="0"/>
          </a:p>
          <a:p>
            <a:pPr eaLnBrk="1" hangingPunct="1"/>
            <a:r>
              <a:rPr lang="de-DE" altLang="de-DE" dirty="0"/>
              <a:t>Zwischenmenschliche Stressoren</a:t>
            </a:r>
          </a:p>
          <a:p>
            <a:pPr eaLnBrk="1" hangingPunct="1"/>
            <a:endParaRPr lang="de-DE" altLang="de-DE" dirty="0"/>
          </a:p>
          <a:p>
            <a:pPr eaLnBrk="1" hangingPunct="1"/>
            <a:r>
              <a:rPr lang="de-DE" altLang="de-DE" dirty="0"/>
              <a:t>Innere Stressoren</a:t>
            </a:r>
          </a:p>
        </p:txBody>
      </p:sp>
      <p:sp>
        <p:nvSpPr>
          <p:cNvPr id="34822" name="Foliennummernplatzhalter 5">
            <a:extLst>
              <a:ext uri="{FF2B5EF4-FFF2-40B4-BE49-F238E27FC236}">
                <a16:creationId xmlns:a16="http://schemas.microsoft.com/office/drawing/2014/main" id="{6EAFB925-216D-4B44-AEEE-EDCD0F5CD643}"/>
              </a:ext>
            </a:extLst>
          </p:cNvPr>
          <p:cNvSpPr>
            <a:spLocks noGrp="1"/>
          </p:cNvSpPr>
          <p:nvPr>
            <p:ph type="sldNum" sz="quarter" idx="12"/>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FontTx/>
              <a:buNone/>
            </a:pPr>
            <a:fld id="{B133FBE1-A574-40D8-AF83-DC751B27C430}" type="slidenum">
              <a:rPr lang="de-DE" altLang="de-DE" sz="1800" smtClean="0">
                <a:solidFill>
                  <a:schemeClr val="bg1"/>
                </a:solidFill>
                <a:latin typeface="Arial" panose="020B0604020202020204" pitchFamily="34" charset="0"/>
              </a:rPr>
              <a:pPr fontAlgn="base">
                <a:spcBef>
                  <a:spcPct val="0"/>
                </a:spcBef>
                <a:spcAft>
                  <a:spcPct val="0"/>
                </a:spcAft>
                <a:buClrTx/>
                <a:buSzTx/>
                <a:buFontTx/>
                <a:buNone/>
              </a:pPr>
              <a:t>9</a:t>
            </a:fld>
            <a:endParaRPr lang="de-DE" altLang="de-DE" sz="1800">
              <a:solidFill>
                <a:schemeClr val="bg1"/>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1530</Words>
  <Application>Microsoft Office PowerPoint</Application>
  <PresentationFormat>Bildschirmpräsentation (4:3)</PresentationFormat>
  <Paragraphs>414</Paragraphs>
  <Slides>34</Slides>
  <Notes>31</Notes>
  <HiddenSlides>3</HiddenSlides>
  <MMClips>1</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34</vt:i4>
      </vt:variant>
    </vt:vector>
  </HeadingPairs>
  <TitlesOfParts>
    <vt:vector size="45" baseType="lpstr">
      <vt:lpstr>Arial</vt:lpstr>
      <vt:lpstr>Calibri</vt:lpstr>
      <vt:lpstr>Calibri Light</vt:lpstr>
      <vt:lpstr>Cooper Black</vt:lpstr>
      <vt:lpstr>Times New Roman</vt:lpstr>
      <vt:lpstr>Trebuchet MS</vt:lpstr>
      <vt:lpstr>Wingdings</vt:lpstr>
      <vt:lpstr>Wingdings 3</vt:lpstr>
      <vt:lpstr>Facette</vt:lpstr>
      <vt:lpstr>Benutzerdefiniertes Design</vt:lpstr>
      <vt:lpstr>1_Benutzerdefiniertes Design</vt:lpstr>
      <vt:lpstr>Stressmanagement Stressbewältigung im beruflichen Alltag </vt:lpstr>
      <vt:lpstr>Themenüberblick</vt:lpstr>
      <vt:lpstr>Was ist Stress?</vt:lpstr>
      <vt:lpstr>Was ist Stress ?</vt:lpstr>
      <vt:lpstr>Definition</vt:lpstr>
      <vt:lpstr>PowerPoint-Präsentation</vt:lpstr>
      <vt:lpstr>Stress macht Sinn</vt:lpstr>
      <vt:lpstr>Stressphasen</vt:lpstr>
      <vt:lpstr>Stressfaktoren (Stressoren)</vt:lpstr>
      <vt:lpstr>Äußere Stressoren</vt:lpstr>
      <vt:lpstr>Zwischenmenschlich Faktoren</vt:lpstr>
      <vt:lpstr>Innere Stressoren</vt:lpstr>
      <vt:lpstr>Stressformen</vt:lpstr>
      <vt:lpstr>Stressebenen</vt:lpstr>
      <vt:lpstr>Was bewirkt Stress?</vt:lpstr>
      <vt:lpstr>Körperliche Ebene</vt:lpstr>
      <vt:lpstr>Körperliche Ebene </vt:lpstr>
      <vt:lpstr>Körperliche Ebene</vt:lpstr>
      <vt:lpstr>Gefühls-Ebene</vt:lpstr>
      <vt:lpstr>Gedankliche Ebene </vt:lpstr>
      <vt:lpstr>Verhaltensebene</vt:lpstr>
      <vt:lpstr>Wie gehe ich mit Stress um?</vt:lpstr>
      <vt:lpstr>Grundsätzliches </vt:lpstr>
      <vt:lpstr>Grundsätzliches </vt:lpstr>
      <vt:lpstr>Stressmanagement </vt:lpstr>
      <vt:lpstr>Stressmanagement</vt:lpstr>
      <vt:lpstr>Stressmanagement </vt:lpstr>
      <vt:lpstr>Bewältigung </vt:lpstr>
      <vt:lpstr>Bewältigung </vt:lpstr>
      <vt:lpstr>Stressmanagement </vt:lpstr>
      <vt:lpstr>Stressmanagement </vt:lpstr>
      <vt:lpstr>Stressmanagement</vt:lpstr>
      <vt:lpstr>Nachsorge </vt:lpstr>
      <vt:lpstr>Nachsorge </vt:lpstr>
    </vt:vector>
  </TitlesOfParts>
  <Company>privat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Stressmanagement  für  Einsatzkräfte</dc:title>
  <dc:creator>Andreas Thürriedl</dc:creator>
  <cp:lastModifiedBy>Andreas Thürriedl</cp:lastModifiedBy>
  <cp:revision>68</cp:revision>
  <cp:lastPrinted>2020-10-29T20:53:13Z</cp:lastPrinted>
  <dcterms:created xsi:type="dcterms:W3CDTF">2005-03-19T16:31:56Z</dcterms:created>
  <dcterms:modified xsi:type="dcterms:W3CDTF">2021-11-28T21:19:43Z</dcterms:modified>
</cp:coreProperties>
</file>