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74" r:id="rId11"/>
    <p:sldId id="265" r:id="rId12"/>
    <p:sldId id="266" r:id="rId13"/>
    <p:sldId id="273" r:id="rId14"/>
    <p:sldId id="267" r:id="rId15"/>
    <p:sldId id="268" r:id="rId16"/>
    <p:sldId id="269" r:id="rId17"/>
    <p:sldId id="270" r:id="rId18"/>
    <p:sldId id="271" r:id="rId19"/>
    <p:sldId id="272"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C2920B-2581-4362-ACF6-6B49482DF19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D48E6F67-1AF5-45DB-9260-46A81BBE81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F0669CA1-7C55-4A56-B55F-68A1FC02433D}"/>
              </a:ext>
            </a:extLst>
          </p:cNvPr>
          <p:cNvSpPr>
            <a:spLocks noGrp="1"/>
          </p:cNvSpPr>
          <p:nvPr>
            <p:ph type="dt" sz="half" idx="10"/>
          </p:nvPr>
        </p:nvSpPr>
        <p:spPr/>
        <p:txBody>
          <a:bodyPr/>
          <a:lstStyle/>
          <a:p>
            <a:fld id="{E18672E7-597D-44EF-85D1-6F4AEE800A73}" type="datetimeFigureOut">
              <a:rPr lang="de-AT" smtClean="0"/>
              <a:t>18.02.2021</a:t>
            </a:fld>
            <a:endParaRPr lang="de-AT"/>
          </a:p>
        </p:txBody>
      </p:sp>
      <p:sp>
        <p:nvSpPr>
          <p:cNvPr id="5" name="Fußzeilenplatzhalter 4">
            <a:extLst>
              <a:ext uri="{FF2B5EF4-FFF2-40B4-BE49-F238E27FC236}">
                <a16:creationId xmlns:a16="http://schemas.microsoft.com/office/drawing/2014/main" id="{FC2F3ED2-1C89-4217-846C-BA2B988AF6B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4F31A907-EBC4-4290-99A2-AAB06B7D9B96}"/>
              </a:ext>
            </a:extLst>
          </p:cNvPr>
          <p:cNvSpPr>
            <a:spLocks noGrp="1"/>
          </p:cNvSpPr>
          <p:nvPr>
            <p:ph type="sldNum" sz="quarter" idx="12"/>
          </p:nvPr>
        </p:nvSpPr>
        <p:spPr/>
        <p:txBody>
          <a:bodyPr/>
          <a:lstStyle/>
          <a:p>
            <a:fld id="{AB4ADD9F-57D4-4EF3-85E2-4CAAC9996332}" type="slidenum">
              <a:rPr lang="de-AT" smtClean="0"/>
              <a:t>‹Nr.›</a:t>
            </a:fld>
            <a:endParaRPr lang="de-AT"/>
          </a:p>
        </p:txBody>
      </p:sp>
    </p:spTree>
    <p:extLst>
      <p:ext uri="{BB962C8B-B14F-4D97-AF65-F5344CB8AC3E}">
        <p14:creationId xmlns:p14="http://schemas.microsoft.com/office/powerpoint/2010/main" val="253858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F95456-ECFA-4C08-B38F-45334E569A14}"/>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94AA0D1F-ED6D-4908-A901-0BC518E13F2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712D8397-3729-4E0F-8AE9-2D96525A3AAA}"/>
              </a:ext>
            </a:extLst>
          </p:cNvPr>
          <p:cNvSpPr>
            <a:spLocks noGrp="1"/>
          </p:cNvSpPr>
          <p:nvPr>
            <p:ph type="dt" sz="half" idx="10"/>
          </p:nvPr>
        </p:nvSpPr>
        <p:spPr/>
        <p:txBody>
          <a:bodyPr/>
          <a:lstStyle/>
          <a:p>
            <a:fld id="{E18672E7-597D-44EF-85D1-6F4AEE800A73}" type="datetimeFigureOut">
              <a:rPr lang="de-AT" smtClean="0"/>
              <a:t>18.02.2021</a:t>
            </a:fld>
            <a:endParaRPr lang="de-AT"/>
          </a:p>
        </p:txBody>
      </p:sp>
      <p:sp>
        <p:nvSpPr>
          <p:cNvPr id="5" name="Fußzeilenplatzhalter 4">
            <a:extLst>
              <a:ext uri="{FF2B5EF4-FFF2-40B4-BE49-F238E27FC236}">
                <a16:creationId xmlns:a16="http://schemas.microsoft.com/office/drawing/2014/main" id="{8B12F66D-A76A-4DC9-84A8-20F2FCEDAAC5}"/>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1909F91E-B5AB-4F8E-BD29-263EEE6471E0}"/>
              </a:ext>
            </a:extLst>
          </p:cNvPr>
          <p:cNvSpPr>
            <a:spLocks noGrp="1"/>
          </p:cNvSpPr>
          <p:nvPr>
            <p:ph type="sldNum" sz="quarter" idx="12"/>
          </p:nvPr>
        </p:nvSpPr>
        <p:spPr/>
        <p:txBody>
          <a:bodyPr/>
          <a:lstStyle/>
          <a:p>
            <a:fld id="{AB4ADD9F-57D4-4EF3-85E2-4CAAC9996332}" type="slidenum">
              <a:rPr lang="de-AT" smtClean="0"/>
              <a:t>‹Nr.›</a:t>
            </a:fld>
            <a:endParaRPr lang="de-AT"/>
          </a:p>
        </p:txBody>
      </p:sp>
    </p:spTree>
    <p:extLst>
      <p:ext uri="{BB962C8B-B14F-4D97-AF65-F5344CB8AC3E}">
        <p14:creationId xmlns:p14="http://schemas.microsoft.com/office/powerpoint/2010/main" val="2668584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8812284-BEAD-49B5-9EE9-01E4E675BE87}"/>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07770B54-D5D4-4610-948B-823FDADE7D3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B9CBF117-2F1F-47A3-8BE2-A395F147834E}"/>
              </a:ext>
            </a:extLst>
          </p:cNvPr>
          <p:cNvSpPr>
            <a:spLocks noGrp="1"/>
          </p:cNvSpPr>
          <p:nvPr>
            <p:ph type="dt" sz="half" idx="10"/>
          </p:nvPr>
        </p:nvSpPr>
        <p:spPr/>
        <p:txBody>
          <a:bodyPr/>
          <a:lstStyle/>
          <a:p>
            <a:fld id="{E18672E7-597D-44EF-85D1-6F4AEE800A73}" type="datetimeFigureOut">
              <a:rPr lang="de-AT" smtClean="0"/>
              <a:t>18.02.2021</a:t>
            </a:fld>
            <a:endParaRPr lang="de-AT"/>
          </a:p>
        </p:txBody>
      </p:sp>
      <p:sp>
        <p:nvSpPr>
          <p:cNvPr id="5" name="Fußzeilenplatzhalter 4">
            <a:extLst>
              <a:ext uri="{FF2B5EF4-FFF2-40B4-BE49-F238E27FC236}">
                <a16:creationId xmlns:a16="http://schemas.microsoft.com/office/drawing/2014/main" id="{A18ED2D3-CB0F-45FE-AC64-9175B88AABE7}"/>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FFDED5CE-72FE-4CB5-8BD2-C709E54A660C}"/>
              </a:ext>
            </a:extLst>
          </p:cNvPr>
          <p:cNvSpPr>
            <a:spLocks noGrp="1"/>
          </p:cNvSpPr>
          <p:nvPr>
            <p:ph type="sldNum" sz="quarter" idx="12"/>
          </p:nvPr>
        </p:nvSpPr>
        <p:spPr/>
        <p:txBody>
          <a:bodyPr/>
          <a:lstStyle/>
          <a:p>
            <a:fld id="{AB4ADD9F-57D4-4EF3-85E2-4CAAC9996332}" type="slidenum">
              <a:rPr lang="de-AT" smtClean="0"/>
              <a:t>‹Nr.›</a:t>
            </a:fld>
            <a:endParaRPr lang="de-AT"/>
          </a:p>
        </p:txBody>
      </p:sp>
    </p:spTree>
    <p:extLst>
      <p:ext uri="{BB962C8B-B14F-4D97-AF65-F5344CB8AC3E}">
        <p14:creationId xmlns:p14="http://schemas.microsoft.com/office/powerpoint/2010/main" val="1124185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7982AC-995B-4FB2-B85D-922F86D36D82}"/>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357A5075-6C1B-463A-BF01-DCF2CF7DB8E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EC48DF3-D95A-4118-AB85-1AD42C1CF6C7}"/>
              </a:ext>
            </a:extLst>
          </p:cNvPr>
          <p:cNvSpPr>
            <a:spLocks noGrp="1"/>
          </p:cNvSpPr>
          <p:nvPr>
            <p:ph type="dt" sz="half" idx="10"/>
          </p:nvPr>
        </p:nvSpPr>
        <p:spPr/>
        <p:txBody>
          <a:bodyPr/>
          <a:lstStyle/>
          <a:p>
            <a:fld id="{E18672E7-597D-44EF-85D1-6F4AEE800A73}" type="datetimeFigureOut">
              <a:rPr lang="de-AT" smtClean="0"/>
              <a:t>18.02.2021</a:t>
            </a:fld>
            <a:endParaRPr lang="de-AT"/>
          </a:p>
        </p:txBody>
      </p:sp>
      <p:sp>
        <p:nvSpPr>
          <p:cNvPr id="5" name="Fußzeilenplatzhalter 4">
            <a:extLst>
              <a:ext uri="{FF2B5EF4-FFF2-40B4-BE49-F238E27FC236}">
                <a16:creationId xmlns:a16="http://schemas.microsoft.com/office/drawing/2014/main" id="{1BE6B1D9-C978-4A47-954A-9631751D238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FBEE327E-55CE-4C3F-B59C-BD72B895F174}"/>
              </a:ext>
            </a:extLst>
          </p:cNvPr>
          <p:cNvSpPr>
            <a:spLocks noGrp="1"/>
          </p:cNvSpPr>
          <p:nvPr>
            <p:ph type="sldNum" sz="quarter" idx="12"/>
          </p:nvPr>
        </p:nvSpPr>
        <p:spPr/>
        <p:txBody>
          <a:bodyPr/>
          <a:lstStyle/>
          <a:p>
            <a:fld id="{AB4ADD9F-57D4-4EF3-85E2-4CAAC9996332}" type="slidenum">
              <a:rPr lang="de-AT" smtClean="0"/>
              <a:t>‹Nr.›</a:t>
            </a:fld>
            <a:endParaRPr lang="de-AT"/>
          </a:p>
        </p:txBody>
      </p:sp>
    </p:spTree>
    <p:extLst>
      <p:ext uri="{BB962C8B-B14F-4D97-AF65-F5344CB8AC3E}">
        <p14:creationId xmlns:p14="http://schemas.microsoft.com/office/powerpoint/2010/main" val="3399089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E4DE3F-9014-45E4-80EE-C02FB02F32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91E433BB-89BF-401C-A662-C8BDE44D3B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240689A1-B23D-49BC-A341-302229B19843}"/>
              </a:ext>
            </a:extLst>
          </p:cNvPr>
          <p:cNvSpPr>
            <a:spLocks noGrp="1"/>
          </p:cNvSpPr>
          <p:nvPr>
            <p:ph type="dt" sz="half" idx="10"/>
          </p:nvPr>
        </p:nvSpPr>
        <p:spPr/>
        <p:txBody>
          <a:bodyPr/>
          <a:lstStyle/>
          <a:p>
            <a:fld id="{E18672E7-597D-44EF-85D1-6F4AEE800A73}" type="datetimeFigureOut">
              <a:rPr lang="de-AT" smtClean="0"/>
              <a:t>18.02.2021</a:t>
            </a:fld>
            <a:endParaRPr lang="de-AT"/>
          </a:p>
        </p:txBody>
      </p:sp>
      <p:sp>
        <p:nvSpPr>
          <p:cNvPr id="5" name="Fußzeilenplatzhalter 4">
            <a:extLst>
              <a:ext uri="{FF2B5EF4-FFF2-40B4-BE49-F238E27FC236}">
                <a16:creationId xmlns:a16="http://schemas.microsoft.com/office/drawing/2014/main" id="{F4F0C755-E805-4E2B-8F9C-814275AA73EE}"/>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02012DB-E6DD-478B-A881-647DA8DFD0B6}"/>
              </a:ext>
            </a:extLst>
          </p:cNvPr>
          <p:cNvSpPr>
            <a:spLocks noGrp="1"/>
          </p:cNvSpPr>
          <p:nvPr>
            <p:ph type="sldNum" sz="quarter" idx="12"/>
          </p:nvPr>
        </p:nvSpPr>
        <p:spPr/>
        <p:txBody>
          <a:bodyPr/>
          <a:lstStyle/>
          <a:p>
            <a:fld id="{AB4ADD9F-57D4-4EF3-85E2-4CAAC9996332}" type="slidenum">
              <a:rPr lang="de-AT" smtClean="0"/>
              <a:t>‹Nr.›</a:t>
            </a:fld>
            <a:endParaRPr lang="de-AT"/>
          </a:p>
        </p:txBody>
      </p:sp>
    </p:spTree>
    <p:extLst>
      <p:ext uri="{BB962C8B-B14F-4D97-AF65-F5344CB8AC3E}">
        <p14:creationId xmlns:p14="http://schemas.microsoft.com/office/powerpoint/2010/main" val="1551764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A94608-4C3E-4B04-BDAF-52C155BD43EE}"/>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A8FD6A8F-20DF-461C-839A-F22BCC12FA90}"/>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DDA81E07-4A17-444A-A16C-DCB8F2F866FC}"/>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D75A2CCA-9C49-4ADB-91D7-6A91DC3F6D71}"/>
              </a:ext>
            </a:extLst>
          </p:cNvPr>
          <p:cNvSpPr>
            <a:spLocks noGrp="1"/>
          </p:cNvSpPr>
          <p:nvPr>
            <p:ph type="dt" sz="half" idx="10"/>
          </p:nvPr>
        </p:nvSpPr>
        <p:spPr/>
        <p:txBody>
          <a:bodyPr/>
          <a:lstStyle/>
          <a:p>
            <a:fld id="{E18672E7-597D-44EF-85D1-6F4AEE800A73}" type="datetimeFigureOut">
              <a:rPr lang="de-AT" smtClean="0"/>
              <a:t>18.02.2021</a:t>
            </a:fld>
            <a:endParaRPr lang="de-AT"/>
          </a:p>
        </p:txBody>
      </p:sp>
      <p:sp>
        <p:nvSpPr>
          <p:cNvPr id="6" name="Fußzeilenplatzhalter 5">
            <a:extLst>
              <a:ext uri="{FF2B5EF4-FFF2-40B4-BE49-F238E27FC236}">
                <a16:creationId xmlns:a16="http://schemas.microsoft.com/office/drawing/2014/main" id="{4854CEC0-B441-431C-B007-BFC752D263C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6BE8238A-C779-4C6A-B713-DBCF1C82372C}"/>
              </a:ext>
            </a:extLst>
          </p:cNvPr>
          <p:cNvSpPr>
            <a:spLocks noGrp="1"/>
          </p:cNvSpPr>
          <p:nvPr>
            <p:ph type="sldNum" sz="quarter" idx="12"/>
          </p:nvPr>
        </p:nvSpPr>
        <p:spPr/>
        <p:txBody>
          <a:bodyPr/>
          <a:lstStyle/>
          <a:p>
            <a:fld id="{AB4ADD9F-57D4-4EF3-85E2-4CAAC9996332}" type="slidenum">
              <a:rPr lang="de-AT" smtClean="0"/>
              <a:t>‹Nr.›</a:t>
            </a:fld>
            <a:endParaRPr lang="de-AT"/>
          </a:p>
        </p:txBody>
      </p:sp>
    </p:spTree>
    <p:extLst>
      <p:ext uri="{BB962C8B-B14F-4D97-AF65-F5344CB8AC3E}">
        <p14:creationId xmlns:p14="http://schemas.microsoft.com/office/powerpoint/2010/main" val="3119337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08B92A-029E-4E0D-B42C-DC4CF40C9D57}"/>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E11C02D4-D8E3-4809-BDB9-AC9C16CF1C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DA06F4C-FCDD-4A79-8329-D3280069556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6F768CE9-EE9A-40FB-9504-8F593AF023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B924D32-7CC5-4D76-BCE5-D6DD6A1EE6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51B4387D-A058-4E76-B93A-7B176F07F600}"/>
              </a:ext>
            </a:extLst>
          </p:cNvPr>
          <p:cNvSpPr>
            <a:spLocks noGrp="1"/>
          </p:cNvSpPr>
          <p:nvPr>
            <p:ph type="dt" sz="half" idx="10"/>
          </p:nvPr>
        </p:nvSpPr>
        <p:spPr/>
        <p:txBody>
          <a:bodyPr/>
          <a:lstStyle/>
          <a:p>
            <a:fld id="{E18672E7-597D-44EF-85D1-6F4AEE800A73}" type="datetimeFigureOut">
              <a:rPr lang="de-AT" smtClean="0"/>
              <a:t>18.02.2021</a:t>
            </a:fld>
            <a:endParaRPr lang="de-AT"/>
          </a:p>
        </p:txBody>
      </p:sp>
      <p:sp>
        <p:nvSpPr>
          <p:cNvPr id="8" name="Fußzeilenplatzhalter 7">
            <a:extLst>
              <a:ext uri="{FF2B5EF4-FFF2-40B4-BE49-F238E27FC236}">
                <a16:creationId xmlns:a16="http://schemas.microsoft.com/office/drawing/2014/main" id="{F21EC9E2-49D3-4DAD-8DE9-0407406180D0}"/>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6A13163F-1CD3-487F-9358-3A82C695C90D}"/>
              </a:ext>
            </a:extLst>
          </p:cNvPr>
          <p:cNvSpPr>
            <a:spLocks noGrp="1"/>
          </p:cNvSpPr>
          <p:nvPr>
            <p:ph type="sldNum" sz="quarter" idx="12"/>
          </p:nvPr>
        </p:nvSpPr>
        <p:spPr/>
        <p:txBody>
          <a:bodyPr/>
          <a:lstStyle/>
          <a:p>
            <a:fld id="{AB4ADD9F-57D4-4EF3-85E2-4CAAC9996332}" type="slidenum">
              <a:rPr lang="de-AT" smtClean="0"/>
              <a:t>‹Nr.›</a:t>
            </a:fld>
            <a:endParaRPr lang="de-AT"/>
          </a:p>
        </p:txBody>
      </p:sp>
    </p:spTree>
    <p:extLst>
      <p:ext uri="{BB962C8B-B14F-4D97-AF65-F5344CB8AC3E}">
        <p14:creationId xmlns:p14="http://schemas.microsoft.com/office/powerpoint/2010/main" val="2986070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4BD56D-1899-4A6A-A90D-7C581638F590}"/>
              </a:ext>
            </a:extLst>
          </p:cNvPr>
          <p:cNvSpPr>
            <a:spLocks noGrp="1"/>
          </p:cNvSpPr>
          <p:nvPr>
            <p:ph type="title"/>
          </p:nvPr>
        </p:nvSpPr>
        <p:spPr>
          <a:xfrm>
            <a:off x="838200" y="448253"/>
            <a:ext cx="10515600" cy="740468"/>
          </a:xfrm>
          <a:solidFill>
            <a:srgbClr val="92D050"/>
          </a:solidFill>
        </p:spPr>
        <p:txBody>
          <a:bodyPr/>
          <a:lstStyle/>
          <a:p>
            <a:r>
              <a:rPr lang="de-DE"/>
              <a:t>Mastertitelformat bearbeiten</a:t>
            </a:r>
            <a:endParaRPr lang="de-AT"/>
          </a:p>
        </p:txBody>
      </p:sp>
      <p:sp>
        <p:nvSpPr>
          <p:cNvPr id="5" name="Foliennummernplatzhalter 4">
            <a:extLst>
              <a:ext uri="{FF2B5EF4-FFF2-40B4-BE49-F238E27FC236}">
                <a16:creationId xmlns:a16="http://schemas.microsoft.com/office/drawing/2014/main" id="{97222970-9712-4AF9-A9BF-FCD0FDA7CDD8}"/>
              </a:ext>
            </a:extLst>
          </p:cNvPr>
          <p:cNvSpPr>
            <a:spLocks noGrp="1"/>
          </p:cNvSpPr>
          <p:nvPr>
            <p:ph type="sldNum" sz="quarter" idx="12"/>
          </p:nvPr>
        </p:nvSpPr>
        <p:spPr>
          <a:xfrm>
            <a:off x="324365" y="6330915"/>
            <a:ext cx="2743200" cy="365125"/>
          </a:xfrm>
        </p:spPr>
        <p:txBody>
          <a:bodyPr/>
          <a:lstStyle>
            <a:lvl1pPr algn="l">
              <a:defRPr/>
            </a:lvl1pPr>
          </a:lstStyle>
          <a:p>
            <a:fld id="{AB4ADD9F-57D4-4EF3-85E2-4CAAC9996332}" type="slidenum">
              <a:rPr lang="de-AT" smtClean="0"/>
              <a:pPr/>
              <a:t>‹Nr.›</a:t>
            </a:fld>
            <a:endParaRPr lang="de-AT"/>
          </a:p>
        </p:txBody>
      </p:sp>
      <p:pic>
        <p:nvPicPr>
          <p:cNvPr id="6" name="Grafik 5">
            <a:extLst>
              <a:ext uri="{FF2B5EF4-FFF2-40B4-BE49-F238E27FC236}">
                <a16:creationId xmlns:a16="http://schemas.microsoft.com/office/drawing/2014/main" id="{1DB73FE7-2ECC-4975-921C-C8C3208687A7}"/>
              </a:ext>
            </a:extLst>
          </p:cNvPr>
          <p:cNvPicPr>
            <a:picLocks noChangeAspect="1"/>
          </p:cNvPicPr>
          <p:nvPr userDrawn="1"/>
        </p:nvPicPr>
        <p:blipFill>
          <a:blip r:embed="rId2"/>
          <a:stretch>
            <a:fillRect/>
          </a:stretch>
        </p:blipFill>
        <p:spPr>
          <a:xfrm>
            <a:off x="9741934" y="6330916"/>
            <a:ext cx="2231319" cy="365125"/>
          </a:xfrm>
          <a:prstGeom prst="rect">
            <a:avLst/>
          </a:prstGeom>
        </p:spPr>
      </p:pic>
    </p:spTree>
    <p:extLst>
      <p:ext uri="{BB962C8B-B14F-4D97-AF65-F5344CB8AC3E}">
        <p14:creationId xmlns:p14="http://schemas.microsoft.com/office/powerpoint/2010/main" val="355926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24EEF67-ECC7-4A69-9689-72639806E915}"/>
              </a:ext>
            </a:extLst>
          </p:cNvPr>
          <p:cNvSpPr>
            <a:spLocks noGrp="1"/>
          </p:cNvSpPr>
          <p:nvPr>
            <p:ph type="dt" sz="half" idx="10"/>
          </p:nvPr>
        </p:nvSpPr>
        <p:spPr/>
        <p:txBody>
          <a:bodyPr/>
          <a:lstStyle/>
          <a:p>
            <a:fld id="{E18672E7-597D-44EF-85D1-6F4AEE800A73}" type="datetimeFigureOut">
              <a:rPr lang="de-AT" smtClean="0"/>
              <a:t>18.02.2021</a:t>
            </a:fld>
            <a:endParaRPr lang="de-AT"/>
          </a:p>
        </p:txBody>
      </p:sp>
      <p:sp>
        <p:nvSpPr>
          <p:cNvPr id="3" name="Fußzeilenplatzhalter 2">
            <a:extLst>
              <a:ext uri="{FF2B5EF4-FFF2-40B4-BE49-F238E27FC236}">
                <a16:creationId xmlns:a16="http://schemas.microsoft.com/office/drawing/2014/main" id="{8A26300F-6C04-4F5A-AEFA-8C2CE9F3D9EB}"/>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616C96F5-C092-47ED-81A1-BD6B00F35627}"/>
              </a:ext>
            </a:extLst>
          </p:cNvPr>
          <p:cNvSpPr>
            <a:spLocks noGrp="1"/>
          </p:cNvSpPr>
          <p:nvPr>
            <p:ph type="sldNum" sz="quarter" idx="12"/>
          </p:nvPr>
        </p:nvSpPr>
        <p:spPr/>
        <p:txBody>
          <a:bodyPr/>
          <a:lstStyle/>
          <a:p>
            <a:fld id="{AB4ADD9F-57D4-4EF3-85E2-4CAAC9996332}" type="slidenum">
              <a:rPr lang="de-AT" smtClean="0"/>
              <a:t>‹Nr.›</a:t>
            </a:fld>
            <a:endParaRPr lang="de-AT"/>
          </a:p>
        </p:txBody>
      </p:sp>
    </p:spTree>
    <p:extLst>
      <p:ext uri="{BB962C8B-B14F-4D97-AF65-F5344CB8AC3E}">
        <p14:creationId xmlns:p14="http://schemas.microsoft.com/office/powerpoint/2010/main" val="2154460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24D88E-034E-4D43-8E6D-71ED4C7F48C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72FF2297-AF2E-4ABC-91A8-C9CFF65C1F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ABFB9E5F-434A-4DC7-9477-A3F05C6159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3130755-CFF2-42A7-B3CE-B558EE536FDA}"/>
              </a:ext>
            </a:extLst>
          </p:cNvPr>
          <p:cNvSpPr>
            <a:spLocks noGrp="1"/>
          </p:cNvSpPr>
          <p:nvPr>
            <p:ph type="dt" sz="half" idx="10"/>
          </p:nvPr>
        </p:nvSpPr>
        <p:spPr/>
        <p:txBody>
          <a:bodyPr/>
          <a:lstStyle/>
          <a:p>
            <a:fld id="{E18672E7-597D-44EF-85D1-6F4AEE800A73}" type="datetimeFigureOut">
              <a:rPr lang="de-AT" smtClean="0"/>
              <a:t>18.02.2021</a:t>
            </a:fld>
            <a:endParaRPr lang="de-AT"/>
          </a:p>
        </p:txBody>
      </p:sp>
      <p:sp>
        <p:nvSpPr>
          <p:cNvPr id="6" name="Fußzeilenplatzhalter 5">
            <a:extLst>
              <a:ext uri="{FF2B5EF4-FFF2-40B4-BE49-F238E27FC236}">
                <a16:creationId xmlns:a16="http://schemas.microsoft.com/office/drawing/2014/main" id="{711D8479-7B13-456E-90E9-D359228544E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0AF7990-A814-4938-B142-8481501A8457}"/>
              </a:ext>
            </a:extLst>
          </p:cNvPr>
          <p:cNvSpPr>
            <a:spLocks noGrp="1"/>
          </p:cNvSpPr>
          <p:nvPr>
            <p:ph type="sldNum" sz="quarter" idx="12"/>
          </p:nvPr>
        </p:nvSpPr>
        <p:spPr/>
        <p:txBody>
          <a:bodyPr/>
          <a:lstStyle/>
          <a:p>
            <a:fld id="{AB4ADD9F-57D4-4EF3-85E2-4CAAC9996332}" type="slidenum">
              <a:rPr lang="de-AT" smtClean="0"/>
              <a:t>‹Nr.›</a:t>
            </a:fld>
            <a:endParaRPr lang="de-AT"/>
          </a:p>
        </p:txBody>
      </p:sp>
    </p:spTree>
    <p:extLst>
      <p:ext uri="{BB962C8B-B14F-4D97-AF65-F5344CB8AC3E}">
        <p14:creationId xmlns:p14="http://schemas.microsoft.com/office/powerpoint/2010/main" val="3119924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084289-390C-40A3-8EB7-3445D99F6DF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14339823-72C6-4B06-910B-6121772DC2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3E3D9743-8B65-447D-B242-46AA9BD0F5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087EAF0-F882-4F99-B40C-414B5928B742}"/>
              </a:ext>
            </a:extLst>
          </p:cNvPr>
          <p:cNvSpPr>
            <a:spLocks noGrp="1"/>
          </p:cNvSpPr>
          <p:nvPr>
            <p:ph type="dt" sz="half" idx="10"/>
          </p:nvPr>
        </p:nvSpPr>
        <p:spPr/>
        <p:txBody>
          <a:bodyPr/>
          <a:lstStyle/>
          <a:p>
            <a:fld id="{E18672E7-597D-44EF-85D1-6F4AEE800A73}" type="datetimeFigureOut">
              <a:rPr lang="de-AT" smtClean="0"/>
              <a:t>18.02.2021</a:t>
            </a:fld>
            <a:endParaRPr lang="de-AT"/>
          </a:p>
        </p:txBody>
      </p:sp>
      <p:sp>
        <p:nvSpPr>
          <p:cNvPr id="6" name="Fußzeilenplatzhalter 5">
            <a:extLst>
              <a:ext uri="{FF2B5EF4-FFF2-40B4-BE49-F238E27FC236}">
                <a16:creationId xmlns:a16="http://schemas.microsoft.com/office/drawing/2014/main" id="{3568ADAA-A522-4C1F-B1C8-0CE860C758A0}"/>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BA95B61C-98A9-4AFF-97A1-AB364CC84D91}"/>
              </a:ext>
            </a:extLst>
          </p:cNvPr>
          <p:cNvSpPr>
            <a:spLocks noGrp="1"/>
          </p:cNvSpPr>
          <p:nvPr>
            <p:ph type="sldNum" sz="quarter" idx="12"/>
          </p:nvPr>
        </p:nvSpPr>
        <p:spPr/>
        <p:txBody>
          <a:bodyPr/>
          <a:lstStyle/>
          <a:p>
            <a:fld id="{AB4ADD9F-57D4-4EF3-85E2-4CAAC9996332}" type="slidenum">
              <a:rPr lang="de-AT" smtClean="0"/>
              <a:t>‹Nr.›</a:t>
            </a:fld>
            <a:endParaRPr lang="de-AT"/>
          </a:p>
        </p:txBody>
      </p:sp>
    </p:spTree>
    <p:extLst>
      <p:ext uri="{BB962C8B-B14F-4D97-AF65-F5344CB8AC3E}">
        <p14:creationId xmlns:p14="http://schemas.microsoft.com/office/powerpoint/2010/main" val="3551565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4E60BCD-3311-4D39-8F3F-14F2018E95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58C92B20-0ADA-4AD6-B3C1-0C643C16C2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08016722-8838-47E0-A930-BD7D95A3D3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8672E7-597D-44EF-85D1-6F4AEE800A73}" type="datetimeFigureOut">
              <a:rPr lang="de-AT" smtClean="0"/>
              <a:t>18.02.2021</a:t>
            </a:fld>
            <a:endParaRPr lang="de-AT"/>
          </a:p>
        </p:txBody>
      </p:sp>
      <p:sp>
        <p:nvSpPr>
          <p:cNvPr id="5" name="Fußzeilenplatzhalter 4">
            <a:extLst>
              <a:ext uri="{FF2B5EF4-FFF2-40B4-BE49-F238E27FC236}">
                <a16:creationId xmlns:a16="http://schemas.microsoft.com/office/drawing/2014/main" id="{7252D7AF-CD8B-4BE4-9ACD-EB3612A40C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B9CEDD53-8C59-42DD-93E3-254063DD4A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4ADD9F-57D4-4EF3-85E2-4CAAC9996332}" type="slidenum">
              <a:rPr lang="de-AT" smtClean="0"/>
              <a:t>‹Nr.›</a:t>
            </a:fld>
            <a:endParaRPr lang="de-AT"/>
          </a:p>
        </p:txBody>
      </p:sp>
    </p:spTree>
    <p:extLst>
      <p:ext uri="{BB962C8B-B14F-4D97-AF65-F5344CB8AC3E}">
        <p14:creationId xmlns:p14="http://schemas.microsoft.com/office/powerpoint/2010/main" val="2223239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8D042F63-74E4-472A-BA3D-7FDCE56F0D97}"/>
              </a:ext>
            </a:extLst>
          </p:cNvPr>
          <p:cNvSpPr>
            <a:spLocks noGrp="1"/>
          </p:cNvSpPr>
          <p:nvPr>
            <p:ph type="ctrTitle"/>
          </p:nvPr>
        </p:nvSpPr>
        <p:spPr>
          <a:xfrm>
            <a:off x="3045368" y="2043663"/>
            <a:ext cx="6105194" cy="2031055"/>
          </a:xfrm>
        </p:spPr>
        <p:txBody>
          <a:bodyPr>
            <a:normAutofit/>
          </a:bodyPr>
          <a:lstStyle/>
          <a:p>
            <a:r>
              <a:rPr lang="de-AT">
                <a:solidFill>
                  <a:srgbClr val="FFFFFF"/>
                </a:solidFill>
              </a:rPr>
              <a:t>Image</a:t>
            </a:r>
          </a:p>
        </p:txBody>
      </p:sp>
      <p:sp>
        <p:nvSpPr>
          <p:cNvPr id="3" name="Untertitel 2">
            <a:extLst>
              <a:ext uri="{FF2B5EF4-FFF2-40B4-BE49-F238E27FC236}">
                <a16:creationId xmlns:a16="http://schemas.microsoft.com/office/drawing/2014/main" id="{42630EB4-0A1D-4E97-9CFE-57DFA930457E}"/>
              </a:ext>
            </a:extLst>
          </p:cNvPr>
          <p:cNvSpPr>
            <a:spLocks noGrp="1"/>
          </p:cNvSpPr>
          <p:nvPr>
            <p:ph type="subTitle" idx="1"/>
          </p:nvPr>
        </p:nvSpPr>
        <p:spPr>
          <a:xfrm>
            <a:off x="3045368" y="4074718"/>
            <a:ext cx="6105194" cy="682079"/>
          </a:xfrm>
        </p:spPr>
        <p:txBody>
          <a:bodyPr>
            <a:normAutofit/>
          </a:bodyPr>
          <a:lstStyle/>
          <a:p>
            <a:r>
              <a:rPr lang="de-AT">
                <a:solidFill>
                  <a:srgbClr val="FFFFFF"/>
                </a:solidFill>
              </a:rPr>
              <a:t>Eine Frage der Kommunikation</a:t>
            </a:r>
          </a:p>
        </p:txBody>
      </p:sp>
    </p:spTree>
    <p:extLst>
      <p:ext uri="{BB962C8B-B14F-4D97-AF65-F5344CB8AC3E}">
        <p14:creationId xmlns:p14="http://schemas.microsoft.com/office/powerpoint/2010/main" val="30107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0050C3-00F4-41FB-86E4-74F8FDC0EBC2}"/>
              </a:ext>
            </a:extLst>
          </p:cNvPr>
          <p:cNvSpPr>
            <a:spLocks noGrp="1"/>
          </p:cNvSpPr>
          <p:nvPr>
            <p:ph type="title"/>
          </p:nvPr>
        </p:nvSpPr>
        <p:spPr/>
        <p:txBody>
          <a:bodyPr>
            <a:normAutofit/>
          </a:bodyPr>
          <a:lstStyle/>
          <a:p>
            <a:r>
              <a:rPr lang="de-AT" sz="3200" dirty="0">
                <a:solidFill>
                  <a:schemeClr val="bg1"/>
                </a:solidFill>
              </a:rPr>
              <a:t>Was bestimmt den 1. Eindruck?</a:t>
            </a:r>
          </a:p>
        </p:txBody>
      </p:sp>
      <p:sp>
        <p:nvSpPr>
          <p:cNvPr id="3" name="Textfeld 2">
            <a:extLst>
              <a:ext uri="{FF2B5EF4-FFF2-40B4-BE49-F238E27FC236}">
                <a16:creationId xmlns:a16="http://schemas.microsoft.com/office/drawing/2014/main" id="{E73C4EFD-9951-4410-B35C-59B7A0DCA949}"/>
              </a:ext>
            </a:extLst>
          </p:cNvPr>
          <p:cNvSpPr txBox="1"/>
          <p:nvPr/>
        </p:nvSpPr>
        <p:spPr>
          <a:xfrm>
            <a:off x="1404456" y="1929467"/>
            <a:ext cx="9949344" cy="3108543"/>
          </a:xfrm>
          <a:prstGeom prst="rect">
            <a:avLst/>
          </a:prstGeom>
          <a:noFill/>
        </p:spPr>
        <p:txBody>
          <a:bodyPr wrap="square" rtlCol="0">
            <a:spAutoFit/>
          </a:bodyPr>
          <a:lstStyle/>
          <a:p>
            <a:pPr marL="285750" indent="-285750">
              <a:buFont typeface="Arial" panose="020B0604020202020204" pitchFamily="34" charset="0"/>
              <a:buChar char="•"/>
            </a:pPr>
            <a:r>
              <a:rPr lang="de-AT" sz="2800" b="1" dirty="0">
                <a:latin typeface="Arial" panose="020B0604020202020204" pitchFamily="34" charset="0"/>
                <a:cs typeface="Arial" panose="020B0604020202020204" pitchFamily="34" charset="0"/>
              </a:rPr>
              <a:t>Aussehen</a:t>
            </a:r>
          </a:p>
          <a:p>
            <a:pPr marL="285750" indent="-285750">
              <a:buFont typeface="Arial" panose="020B0604020202020204" pitchFamily="34" charset="0"/>
              <a:buChar char="•"/>
            </a:pPr>
            <a:r>
              <a:rPr lang="de-AT" sz="2800" b="1" dirty="0">
                <a:latin typeface="Arial" panose="020B0604020202020204" pitchFamily="34" charset="0"/>
                <a:cs typeface="Arial" panose="020B0604020202020204" pitchFamily="34" charset="0"/>
              </a:rPr>
              <a:t>Kleidung</a:t>
            </a:r>
          </a:p>
          <a:p>
            <a:pPr marL="285750" indent="-285750">
              <a:buFont typeface="Arial" panose="020B0604020202020204" pitchFamily="34" charset="0"/>
              <a:buChar char="•"/>
            </a:pPr>
            <a:r>
              <a:rPr lang="de-AT" sz="2800" b="1" dirty="0">
                <a:latin typeface="Arial" panose="020B0604020202020204" pitchFamily="34" charset="0"/>
                <a:cs typeface="Arial" panose="020B0604020202020204" pitchFamily="34" charset="0"/>
              </a:rPr>
              <a:t>Körpersprache</a:t>
            </a:r>
          </a:p>
          <a:p>
            <a:pPr marL="285750" indent="-285750">
              <a:buFont typeface="Arial" panose="020B0604020202020204" pitchFamily="34" charset="0"/>
              <a:buChar char="•"/>
            </a:pPr>
            <a:endParaRPr lang="de-AT" sz="28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AT" sz="2800" b="1" dirty="0">
                <a:latin typeface="Arial" panose="020B0604020202020204" pitchFamily="34" charset="0"/>
                <a:cs typeface="Arial" panose="020B0604020202020204" pitchFamily="34" charset="0"/>
              </a:rPr>
              <a:t>Stimme</a:t>
            </a:r>
          </a:p>
          <a:p>
            <a:endParaRPr lang="de-AT" sz="28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AT" sz="2800" b="1" dirty="0">
                <a:latin typeface="Arial" panose="020B0604020202020204" pitchFamily="34" charset="0"/>
                <a:cs typeface="Arial" panose="020B0604020202020204" pitchFamily="34" charset="0"/>
              </a:rPr>
              <a:t>Inhalt</a:t>
            </a:r>
          </a:p>
        </p:txBody>
      </p:sp>
      <p:sp>
        <p:nvSpPr>
          <p:cNvPr id="4" name="Pfeil: Fünfeck 3">
            <a:extLst>
              <a:ext uri="{FF2B5EF4-FFF2-40B4-BE49-F238E27FC236}">
                <a16:creationId xmlns:a16="http://schemas.microsoft.com/office/drawing/2014/main" id="{1314AEBA-2D20-4DF3-A4B5-BA83AFCCC98F}"/>
              </a:ext>
            </a:extLst>
          </p:cNvPr>
          <p:cNvSpPr/>
          <p:nvPr/>
        </p:nvSpPr>
        <p:spPr>
          <a:xfrm>
            <a:off x="4924338" y="1929467"/>
            <a:ext cx="2004969" cy="112412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Textfeld 4">
            <a:extLst>
              <a:ext uri="{FF2B5EF4-FFF2-40B4-BE49-F238E27FC236}">
                <a16:creationId xmlns:a16="http://schemas.microsoft.com/office/drawing/2014/main" id="{5D1BBB71-5060-42D1-A555-EB8F9078EF1D}"/>
              </a:ext>
            </a:extLst>
          </p:cNvPr>
          <p:cNvSpPr txBox="1"/>
          <p:nvPr/>
        </p:nvSpPr>
        <p:spPr>
          <a:xfrm>
            <a:off x="7659149" y="1929467"/>
            <a:ext cx="1853967" cy="1015663"/>
          </a:xfrm>
          <a:prstGeom prst="rect">
            <a:avLst/>
          </a:prstGeom>
          <a:noFill/>
        </p:spPr>
        <p:txBody>
          <a:bodyPr wrap="square" rtlCol="0">
            <a:spAutoFit/>
          </a:bodyPr>
          <a:lstStyle/>
          <a:p>
            <a:r>
              <a:rPr lang="de-AT" sz="6000" dirty="0"/>
              <a:t>50%</a:t>
            </a:r>
          </a:p>
        </p:txBody>
      </p:sp>
      <p:pic>
        <p:nvPicPr>
          <p:cNvPr id="6" name="Grafik 5">
            <a:extLst>
              <a:ext uri="{FF2B5EF4-FFF2-40B4-BE49-F238E27FC236}">
                <a16:creationId xmlns:a16="http://schemas.microsoft.com/office/drawing/2014/main" id="{454E06E5-B4B3-450F-A2D8-43C8F57BF5B7}"/>
              </a:ext>
            </a:extLst>
          </p:cNvPr>
          <p:cNvPicPr>
            <a:picLocks noChangeAspect="1"/>
          </p:cNvPicPr>
          <p:nvPr/>
        </p:nvPicPr>
        <p:blipFill>
          <a:blip r:embed="rId2"/>
          <a:stretch>
            <a:fillRect/>
          </a:stretch>
        </p:blipFill>
        <p:spPr>
          <a:xfrm>
            <a:off x="4924338" y="4540633"/>
            <a:ext cx="2083161" cy="352639"/>
          </a:xfrm>
          <a:prstGeom prst="rect">
            <a:avLst/>
          </a:prstGeom>
        </p:spPr>
      </p:pic>
      <p:pic>
        <p:nvPicPr>
          <p:cNvPr id="10" name="Grafik 9">
            <a:extLst>
              <a:ext uri="{FF2B5EF4-FFF2-40B4-BE49-F238E27FC236}">
                <a16:creationId xmlns:a16="http://schemas.microsoft.com/office/drawing/2014/main" id="{9297A994-989A-4D9D-8C7E-543E7F31E1EF}"/>
              </a:ext>
            </a:extLst>
          </p:cNvPr>
          <p:cNvPicPr>
            <a:picLocks noChangeAspect="1"/>
          </p:cNvPicPr>
          <p:nvPr/>
        </p:nvPicPr>
        <p:blipFill>
          <a:blip r:embed="rId2"/>
          <a:stretch>
            <a:fillRect/>
          </a:stretch>
        </p:blipFill>
        <p:spPr>
          <a:xfrm>
            <a:off x="4924338" y="3237722"/>
            <a:ext cx="2024047" cy="886863"/>
          </a:xfrm>
          <a:prstGeom prst="rect">
            <a:avLst/>
          </a:prstGeom>
        </p:spPr>
      </p:pic>
      <p:sp>
        <p:nvSpPr>
          <p:cNvPr id="11" name="Textfeld 10">
            <a:extLst>
              <a:ext uri="{FF2B5EF4-FFF2-40B4-BE49-F238E27FC236}">
                <a16:creationId xmlns:a16="http://schemas.microsoft.com/office/drawing/2014/main" id="{C33C6A81-E36A-4CE0-B78F-908F26EE5EE0}"/>
              </a:ext>
            </a:extLst>
          </p:cNvPr>
          <p:cNvSpPr txBox="1"/>
          <p:nvPr/>
        </p:nvSpPr>
        <p:spPr>
          <a:xfrm>
            <a:off x="7659149" y="3135086"/>
            <a:ext cx="1690124" cy="369332"/>
          </a:xfrm>
          <a:prstGeom prst="rect">
            <a:avLst/>
          </a:prstGeom>
          <a:noFill/>
        </p:spPr>
        <p:txBody>
          <a:bodyPr wrap="square" rtlCol="0">
            <a:spAutoFit/>
          </a:bodyPr>
          <a:lstStyle/>
          <a:p>
            <a:r>
              <a:rPr lang="de-AT" sz="5400" dirty="0"/>
              <a:t>40%</a:t>
            </a:r>
          </a:p>
        </p:txBody>
      </p:sp>
      <p:sp>
        <p:nvSpPr>
          <p:cNvPr id="12" name="Textfeld 11">
            <a:extLst>
              <a:ext uri="{FF2B5EF4-FFF2-40B4-BE49-F238E27FC236}">
                <a16:creationId xmlns:a16="http://schemas.microsoft.com/office/drawing/2014/main" id="{9A040C37-9C3F-4D04-8BF3-034BE32386E1}"/>
              </a:ext>
            </a:extLst>
          </p:cNvPr>
          <p:cNvSpPr txBox="1"/>
          <p:nvPr/>
        </p:nvSpPr>
        <p:spPr>
          <a:xfrm>
            <a:off x="7813745" y="4347620"/>
            <a:ext cx="1380931" cy="369332"/>
          </a:xfrm>
          <a:prstGeom prst="rect">
            <a:avLst/>
          </a:prstGeom>
          <a:noFill/>
        </p:spPr>
        <p:txBody>
          <a:bodyPr wrap="square" rtlCol="0">
            <a:spAutoFit/>
          </a:bodyPr>
          <a:lstStyle/>
          <a:p>
            <a:r>
              <a:rPr lang="de-AT" sz="2800" dirty="0"/>
              <a:t>10%</a:t>
            </a:r>
          </a:p>
        </p:txBody>
      </p:sp>
    </p:spTree>
    <p:extLst>
      <p:ext uri="{BB962C8B-B14F-4D97-AF65-F5344CB8AC3E}">
        <p14:creationId xmlns:p14="http://schemas.microsoft.com/office/powerpoint/2010/main" val="137539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80B9082-1053-423F-A486-69A28BEB1A04}"/>
              </a:ext>
            </a:extLst>
          </p:cNvPr>
          <p:cNvSpPr>
            <a:spLocks noGrp="1"/>
          </p:cNvSpPr>
          <p:nvPr>
            <p:ph type="title"/>
          </p:nvPr>
        </p:nvSpPr>
        <p:spPr>
          <a:xfrm>
            <a:off x="556532" y="643467"/>
            <a:ext cx="11210925" cy="744836"/>
          </a:xfrm>
        </p:spPr>
        <p:txBody>
          <a:bodyPr>
            <a:normAutofit/>
          </a:bodyPr>
          <a:lstStyle/>
          <a:p>
            <a:pPr algn="ctr"/>
            <a:r>
              <a:rPr lang="de-AT" sz="3200">
                <a:solidFill>
                  <a:schemeClr val="bg1"/>
                </a:solidFill>
              </a:rPr>
              <a:t>Kommunikation</a:t>
            </a:r>
          </a:p>
        </p:txBody>
      </p:sp>
      <p:pic>
        <p:nvPicPr>
          <p:cNvPr id="4" name="Grafik 3">
            <a:extLst>
              <a:ext uri="{FF2B5EF4-FFF2-40B4-BE49-F238E27FC236}">
                <a16:creationId xmlns:a16="http://schemas.microsoft.com/office/drawing/2014/main" id="{9436AC25-0B39-4047-ABA7-B6EF54887B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2324" y="1675227"/>
            <a:ext cx="6947351" cy="4394199"/>
          </a:xfrm>
          <a:prstGeom prst="rect">
            <a:avLst/>
          </a:prstGeom>
        </p:spPr>
      </p:pic>
    </p:spTree>
    <p:extLst>
      <p:ext uri="{BB962C8B-B14F-4D97-AF65-F5344CB8AC3E}">
        <p14:creationId xmlns:p14="http://schemas.microsoft.com/office/powerpoint/2010/main" val="2584087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40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DAB8D47-557B-47E3-8D75-4B4721B2B61D}"/>
              </a:ext>
            </a:extLst>
          </p:cNvPr>
          <p:cNvSpPr>
            <a:spLocks noGrp="1"/>
          </p:cNvSpPr>
          <p:nvPr>
            <p:ph type="title"/>
          </p:nvPr>
        </p:nvSpPr>
        <p:spPr>
          <a:xfrm>
            <a:off x="838200" y="171162"/>
            <a:ext cx="2840182" cy="2371148"/>
          </a:xfrm>
        </p:spPr>
        <p:txBody>
          <a:bodyPr>
            <a:normAutofit/>
          </a:bodyPr>
          <a:lstStyle/>
          <a:p>
            <a:r>
              <a:rPr lang="de-AT" sz="3000">
                <a:solidFill>
                  <a:srgbClr val="FFFFFF"/>
                </a:solidFill>
              </a:rPr>
              <a:t>Resonanzmodell</a:t>
            </a:r>
          </a:p>
        </p:txBody>
      </p:sp>
      <p:pic>
        <p:nvPicPr>
          <p:cNvPr id="4" name="Grafik 3">
            <a:extLst>
              <a:ext uri="{FF2B5EF4-FFF2-40B4-BE49-F238E27FC236}">
                <a16:creationId xmlns:a16="http://schemas.microsoft.com/office/drawing/2014/main" id="{BA3626D0-9D1A-4DEF-A1D4-7938E2A381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7933" y="775190"/>
            <a:ext cx="7347537" cy="5308595"/>
          </a:xfrm>
          <a:prstGeom prst="rect">
            <a:avLst/>
          </a:prstGeom>
        </p:spPr>
      </p:pic>
    </p:spTree>
    <p:extLst>
      <p:ext uri="{BB962C8B-B14F-4D97-AF65-F5344CB8AC3E}">
        <p14:creationId xmlns:p14="http://schemas.microsoft.com/office/powerpoint/2010/main" val="2167675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lowchart: Document 15">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174B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897CC70-47D9-435D-A43C-399F6E6C82AB}"/>
              </a:ext>
            </a:extLst>
          </p:cNvPr>
          <p:cNvSpPr>
            <a:spLocks noGrp="1"/>
          </p:cNvSpPr>
          <p:nvPr>
            <p:ph type="title"/>
          </p:nvPr>
        </p:nvSpPr>
        <p:spPr>
          <a:xfrm>
            <a:off x="838200" y="171162"/>
            <a:ext cx="2840182" cy="2371148"/>
          </a:xfrm>
        </p:spPr>
        <p:txBody>
          <a:bodyPr>
            <a:normAutofit/>
          </a:bodyPr>
          <a:lstStyle/>
          <a:p>
            <a:r>
              <a:rPr lang="de-AT" sz="3200">
                <a:solidFill>
                  <a:srgbClr val="FFFFFF"/>
                </a:solidFill>
              </a:rPr>
              <a:t>Eisbergtheorie</a:t>
            </a:r>
          </a:p>
        </p:txBody>
      </p:sp>
      <p:pic>
        <p:nvPicPr>
          <p:cNvPr id="4" name="Grafik 3" descr="Ein Bild, das Karte enthält.&#10;&#10;Automatisch generierte Beschreibung">
            <a:extLst>
              <a:ext uri="{FF2B5EF4-FFF2-40B4-BE49-F238E27FC236}">
                <a16:creationId xmlns:a16="http://schemas.microsoft.com/office/drawing/2014/main" id="{33CFB196-8523-43B5-AF3B-DC80EA4D05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5107" y="1362994"/>
            <a:ext cx="8060363" cy="453395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008492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4F4B49-7DAD-4BCB-B6AA-805EAA0EAEEB}"/>
              </a:ext>
            </a:extLst>
          </p:cNvPr>
          <p:cNvSpPr>
            <a:spLocks noGrp="1"/>
          </p:cNvSpPr>
          <p:nvPr>
            <p:ph type="title"/>
          </p:nvPr>
        </p:nvSpPr>
        <p:spPr/>
        <p:txBody>
          <a:bodyPr/>
          <a:lstStyle/>
          <a:p>
            <a:pPr algn="ctr"/>
            <a:r>
              <a:rPr lang="de-AT" dirty="0"/>
              <a:t>Sage und denke immer:</a:t>
            </a:r>
          </a:p>
        </p:txBody>
      </p:sp>
      <p:sp>
        <p:nvSpPr>
          <p:cNvPr id="3" name="Rechteck 2">
            <a:extLst>
              <a:ext uri="{FF2B5EF4-FFF2-40B4-BE49-F238E27FC236}">
                <a16:creationId xmlns:a16="http://schemas.microsoft.com/office/drawing/2014/main" id="{C425B564-9689-4B69-A011-5E6A268E722C}"/>
              </a:ext>
            </a:extLst>
          </p:cNvPr>
          <p:cNvSpPr/>
          <p:nvPr/>
        </p:nvSpPr>
        <p:spPr>
          <a:xfrm>
            <a:off x="2253006" y="2967335"/>
            <a:ext cx="7586747" cy="923330"/>
          </a:xfrm>
          <a:prstGeom prst="rect">
            <a:avLst/>
          </a:prstGeom>
          <a:noFill/>
        </p:spPr>
        <p:txBody>
          <a:bodyPr wrap="square" lIns="91440" tIns="45720" rIns="91440" bIns="45720">
            <a:spAutoFit/>
          </a:bodyPr>
          <a:lstStyle/>
          <a:p>
            <a:pPr algn="ctr"/>
            <a:r>
              <a:rPr lang="de-DE"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„Du hast teilweise Recht“</a:t>
            </a:r>
          </a:p>
        </p:txBody>
      </p:sp>
    </p:spTree>
    <p:extLst>
      <p:ext uri="{BB962C8B-B14F-4D97-AF65-F5344CB8AC3E}">
        <p14:creationId xmlns:p14="http://schemas.microsoft.com/office/powerpoint/2010/main" val="566761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E6F4A6-0FDB-4B7E-96C8-2E5B9FC2240E}"/>
              </a:ext>
            </a:extLst>
          </p:cNvPr>
          <p:cNvSpPr>
            <a:spLocks noGrp="1"/>
          </p:cNvSpPr>
          <p:nvPr>
            <p:ph type="title"/>
          </p:nvPr>
        </p:nvSpPr>
        <p:spPr>
          <a:xfrm>
            <a:off x="4654295" y="4522156"/>
            <a:ext cx="5609222" cy="1363215"/>
          </a:xfrm>
        </p:spPr>
        <p:txBody>
          <a:bodyPr vert="horz" lIns="91440" tIns="45720" rIns="91440" bIns="45720" rtlCol="0" anchor="t">
            <a:normAutofit/>
          </a:bodyPr>
          <a:lstStyle/>
          <a:p>
            <a:r>
              <a:rPr lang="en-US" sz="4800" kern="1200" dirty="0" err="1">
                <a:solidFill>
                  <a:schemeClr val="tx1"/>
                </a:solidFill>
                <a:latin typeface="+mj-lt"/>
                <a:ea typeface="+mj-ea"/>
                <a:cs typeface="+mj-cs"/>
              </a:rPr>
              <a:t>Gesprächssituation</a:t>
            </a:r>
            <a:endParaRPr lang="en-US" sz="4800" kern="1200" dirty="0">
              <a:solidFill>
                <a:schemeClr val="tx1"/>
              </a:solidFill>
              <a:latin typeface="+mj-lt"/>
              <a:ea typeface="+mj-ea"/>
              <a:cs typeface="+mj-cs"/>
            </a:endParaRPr>
          </a:p>
        </p:txBody>
      </p:sp>
      <p:sp>
        <p:nvSpPr>
          <p:cNvPr id="22" name="Freeform: Shape 21">
            <a:extLst>
              <a:ext uri="{FF2B5EF4-FFF2-40B4-BE49-F238E27FC236}">
                <a16:creationId xmlns:a16="http://schemas.microsoft.com/office/drawing/2014/main" id="{83FA766D-3260-4E0A-9E7F-A2C93DFF1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46518"/>
            <a:ext cx="4100079" cy="6194580"/>
          </a:xfrm>
          <a:custGeom>
            <a:avLst/>
            <a:gdLst>
              <a:gd name="connsiteX0" fmla="*/ 1002789 w 4100079"/>
              <a:gd name="connsiteY0" fmla="*/ 0 h 6194580"/>
              <a:gd name="connsiteX1" fmla="*/ 4100079 w 4100079"/>
              <a:gd name="connsiteY1" fmla="*/ 3097290 h 6194580"/>
              <a:gd name="connsiteX2" fmla="*/ 1002789 w 4100079"/>
              <a:gd name="connsiteY2" fmla="*/ 6194580 h 6194580"/>
              <a:gd name="connsiteX3" fmla="*/ 81750 w 4100079"/>
              <a:gd name="connsiteY3" fmla="*/ 6055332 h 6194580"/>
              <a:gd name="connsiteX4" fmla="*/ 0 w 4100079"/>
              <a:gd name="connsiteY4" fmla="*/ 6025411 h 6194580"/>
              <a:gd name="connsiteX5" fmla="*/ 0 w 4100079"/>
              <a:gd name="connsiteY5" fmla="*/ 169169 h 6194580"/>
              <a:gd name="connsiteX6" fmla="*/ 81750 w 4100079"/>
              <a:gd name="connsiteY6" fmla="*/ 139248 h 6194580"/>
              <a:gd name="connsiteX7" fmla="*/ 1002789 w 4100079"/>
              <a:gd name="connsiteY7" fmla="*/ 0 h 619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0079" h="6194580">
                <a:moveTo>
                  <a:pt x="1002789" y="0"/>
                </a:moveTo>
                <a:cubicBezTo>
                  <a:pt x="2713375" y="0"/>
                  <a:pt x="4100079" y="1386704"/>
                  <a:pt x="4100079" y="3097290"/>
                </a:cubicBezTo>
                <a:cubicBezTo>
                  <a:pt x="4100079" y="4807876"/>
                  <a:pt x="2713375" y="6194580"/>
                  <a:pt x="1002789" y="6194580"/>
                </a:cubicBezTo>
                <a:cubicBezTo>
                  <a:pt x="682054" y="6194580"/>
                  <a:pt x="372706" y="6145829"/>
                  <a:pt x="81750" y="6055332"/>
                </a:cubicBezTo>
                <a:lnTo>
                  <a:pt x="0" y="6025411"/>
                </a:lnTo>
                <a:lnTo>
                  <a:pt x="0" y="169169"/>
                </a:lnTo>
                <a:lnTo>
                  <a:pt x="81750" y="139248"/>
                </a:lnTo>
                <a:cubicBezTo>
                  <a:pt x="372706" y="48751"/>
                  <a:pt x="682054" y="0"/>
                  <a:pt x="1002789"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fik 5" descr="Ein Bild, das Text, LKW, draußen, Straße enthält.&#10;&#10;Automatisch generierte Beschreibung">
            <a:extLst>
              <a:ext uri="{FF2B5EF4-FFF2-40B4-BE49-F238E27FC236}">
                <a16:creationId xmlns:a16="http://schemas.microsoft.com/office/drawing/2014/main" id="{19A42CB6-B581-4B1E-A1A7-0BC604475913}"/>
              </a:ext>
            </a:extLst>
          </p:cNvPr>
          <p:cNvPicPr>
            <a:picLocks noChangeAspect="1"/>
          </p:cNvPicPr>
          <p:nvPr/>
        </p:nvPicPr>
        <p:blipFill rotWithShape="1">
          <a:blip r:embed="rId2">
            <a:extLst>
              <a:ext uri="{28A0092B-C50C-407E-A947-70E740481C1C}">
                <a14:useLocalDpi xmlns:a14="http://schemas.microsoft.com/office/drawing/2010/main" val="0"/>
              </a:ext>
            </a:extLst>
          </a:blip>
          <a:srcRect t="5004" r="-1" b="-1"/>
          <a:stretch/>
        </p:blipFill>
        <p:spPr>
          <a:xfrm>
            <a:off x="20" y="413156"/>
            <a:ext cx="3933420" cy="5861304"/>
          </a:xfrm>
          <a:custGeom>
            <a:avLst/>
            <a:gdLst/>
            <a:ahLst/>
            <a:cxnLst/>
            <a:rect l="l" t="t" r="r" b="b"/>
            <a:pathLst>
              <a:path w="3933440" h="5861304">
                <a:moveTo>
                  <a:pt x="1002788" y="0"/>
                </a:moveTo>
                <a:cubicBezTo>
                  <a:pt x="2621342" y="0"/>
                  <a:pt x="3933440" y="1312098"/>
                  <a:pt x="3933440" y="2930652"/>
                </a:cubicBezTo>
                <a:cubicBezTo>
                  <a:pt x="3933440" y="4549206"/>
                  <a:pt x="2621342" y="5861304"/>
                  <a:pt x="1002788" y="5861304"/>
                </a:cubicBezTo>
                <a:cubicBezTo>
                  <a:pt x="699309" y="5861304"/>
                  <a:pt x="406604" y="5815176"/>
                  <a:pt x="131302" y="5729548"/>
                </a:cubicBezTo>
                <a:lnTo>
                  <a:pt x="0" y="5681491"/>
                </a:lnTo>
                <a:lnTo>
                  <a:pt x="0" y="179814"/>
                </a:lnTo>
                <a:lnTo>
                  <a:pt x="131302" y="131756"/>
                </a:lnTo>
                <a:cubicBezTo>
                  <a:pt x="406604" y="46129"/>
                  <a:pt x="699309" y="0"/>
                  <a:pt x="1002788" y="0"/>
                </a:cubicBezTo>
                <a:close/>
              </a:path>
            </a:pathLst>
          </a:custGeom>
        </p:spPr>
      </p:pic>
      <p:sp>
        <p:nvSpPr>
          <p:cNvPr id="24" name="Freeform: Shape 23">
            <a:extLst>
              <a:ext uri="{FF2B5EF4-FFF2-40B4-BE49-F238E27FC236}">
                <a16:creationId xmlns:a16="http://schemas.microsoft.com/office/drawing/2014/main" id="{CB435A06-5FFD-4CF8-BE06-3796EC420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53543" y="0"/>
            <a:ext cx="3566160" cy="3159748"/>
          </a:xfrm>
          <a:custGeom>
            <a:avLst/>
            <a:gdLst>
              <a:gd name="connsiteX0" fmla="*/ 649888 w 3566160"/>
              <a:gd name="connsiteY0" fmla="*/ 0 h 3159748"/>
              <a:gd name="connsiteX1" fmla="*/ 2916273 w 3566160"/>
              <a:gd name="connsiteY1" fmla="*/ 0 h 3159748"/>
              <a:gd name="connsiteX2" fmla="*/ 2917285 w 3566160"/>
              <a:gd name="connsiteY2" fmla="*/ 757 h 3159748"/>
              <a:gd name="connsiteX3" fmla="*/ 3566160 w 3566160"/>
              <a:gd name="connsiteY3" fmla="*/ 1376668 h 3159748"/>
              <a:gd name="connsiteX4" fmla="*/ 1783080 w 3566160"/>
              <a:gd name="connsiteY4" fmla="*/ 3159748 h 3159748"/>
              <a:gd name="connsiteX5" fmla="*/ 0 w 3566160"/>
              <a:gd name="connsiteY5" fmla="*/ 1376668 h 3159748"/>
              <a:gd name="connsiteX6" fmla="*/ 648876 w 3566160"/>
              <a:gd name="connsiteY6" fmla="*/ 757 h 315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6160" h="3159748">
                <a:moveTo>
                  <a:pt x="649888" y="0"/>
                </a:moveTo>
                <a:lnTo>
                  <a:pt x="2916273" y="0"/>
                </a:lnTo>
                <a:lnTo>
                  <a:pt x="2917285" y="757"/>
                </a:lnTo>
                <a:cubicBezTo>
                  <a:pt x="3313569" y="327800"/>
                  <a:pt x="3566160" y="822736"/>
                  <a:pt x="3566160" y="1376668"/>
                </a:cubicBezTo>
                <a:cubicBezTo>
                  <a:pt x="3566160" y="2361436"/>
                  <a:pt x="2767848" y="3159748"/>
                  <a:pt x="1783080" y="3159748"/>
                </a:cubicBezTo>
                <a:cubicBezTo>
                  <a:pt x="798312" y="3159748"/>
                  <a:pt x="0" y="2361436"/>
                  <a:pt x="0" y="1376668"/>
                </a:cubicBezTo>
                <a:cubicBezTo>
                  <a:pt x="0" y="822736"/>
                  <a:pt x="252591" y="327800"/>
                  <a:pt x="648876" y="7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fik 3" descr="Ein Bild, das Text, Auto, Straße, draußen enthält.&#10;&#10;Automatisch generierte Beschreibung">
            <a:extLst>
              <a:ext uri="{FF2B5EF4-FFF2-40B4-BE49-F238E27FC236}">
                <a16:creationId xmlns:a16="http://schemas.microsoft.com/office/drawing/2014/main" id="{1BBC10DD-CBCC-42D2-AF32-4A164CF28D57}"/>
              </a:ext>
            </a:extLst>
          </p:cNvPr>
          <p:cNvPicPr>
            <a:picLocks noChangeAspect="1"/>
          </p:cNvPicPr>
          <p:nvPr/>
        </p:nvPicPr>
        <p:blipFill rotWithShape="1">
          <a:blip r:embed="rId3">
            <a:extLst>
              <a:ext uri="{28A0092B-C50C-407E-A947-70E740481C1C}">
                <a14:useLocalDpi xmlns:a14="http://schemas.microsoft.com/office/drawing/2010/main" val="0"/>
              </a:ext>
            </a:extLst>
          </a:blip>
          <a:srcRect t="25551" r="-3" b="15228"/>
          <a:stretch/>
        </p:blipFill>
        <p:spPr>
          <a:xfrm>
            <a:off x="4518135" y="10"/>
            <a:ext cx="3236976" cy="2995146"/>
          </a:xfrm>
          <a:custGeom>
            <a:avLst/>
            <a:gdLst/>
            <a:ahLst/>
            <a:cxnLst/>
            <a:rect l="l" t="t" r="r" b="b"/>
            <a:pathLst>
              <a:path w="3236976" h="2995156">
                <a:moveTo>
                  <a:pt x="770517" y="0"/>
                </a:moveTo>
                <a:lnTo>
                  <a:pt x="2466460" y="0"/>
                </a:lnTo>
                <a:lnTo>
                  <a:pt x="2523400" y="34592"/>
                </a:lnTo>
                <a:cubicBezTo>
                  <a:pt x="2953921" y="325446"/>
                  <a:pt x="3236976" y="818002"/>
                  <a:pt x="3236976" y="1376668"/>
                </a:cubicBezTo>
                <a:cubicBezTo>
                  <a:pt x="3236976" y="2270534"/>
                  <a:pt x="2512354" y="2995156"/>
                  <a:pt x="1618488" y="2995156"/>
                </a:cubicBezTo>
                <a:cubicBezTo>
                  <a:pt x="724622" y="2995156"/>
                  <a:pt x="0" y="2270534"/>
                  <a:pt x="0" y="1376668"/>
                </a:cubicBezTo>
                <a:cubicBezTo>
                  <a:pt x="0" y="818002"/>
                  <a:pt x="283056" y="325446"/>
                  <a:pt x="713576" y="34592"/>
                </a:cubicBezTo>
                <a:close/>
              </a:path>
            </a:pathLst>
          </a:custGeom>
        </p:spPr>
      </p:pic>
      <p:sp>
        <p:nvSpPr>
          <p:cNvPr id="26" name="Freeform: Shape 25">
            <a:extLst>
              <a:ext uri="{FF2B5EF4-FFF2-40B4-BE49-F238E27FC236}">
                <a16:creationId xmlns:a16="http://schemas.microsoft.com/office/drawing/2014/main" id="{5E10DA6E-C3FF-4539-BF84-4775BB7EC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4396" y="2042"/>
            <a:ext cx="3387604" cy="4183848"/>
          </a:xfrm>
          <a:custGeom>
            <a:avLst/>
            <a:gdLst>
              <a:gd name="connsiteX0" fmla="*/ 420128 w 3387604"/>
              <a:gd name="connsiteY0" fmla="*/ 0 h 4183848"/>
              <a:gd name="connsiteX1" fmla="*/ 3387604 w 3387604"/>
              <a:gd name="connsiteY1" fmla="*/ 0 h 4183848"/>
              <a:gd name="connsiteX2" fmla="*/ 3387604 w 3387604"/>
              <a:gd name="connsiteY2" fmla="*/ 4101530 h 4183848"/>
              <a:gd name="connsiteX3" fmla="*/ 3283372 w 3387604"/>
              <a:gd name="connsiteY3" fmla="*/ 4128330 h 4183848"/>
              <a:gd name="connsiteX4" fmla="*/ 2732648 w 3387604"/>
              <a:gd name="connsiteY4" fmla="*/ 4183848 h 4183848"/>
              <a:gd name="connsiteX5" fmla="*/ 0 w 3387604"/>
              <a:gd name="connsiteY5" fmla="*/ 1451200 h 4183848"/>
              <a:gd name="connsiteX6" fmla="*/ 329816 w 3387604"/>
              <a:gd name="connsiteY6" fmla="*/ 148658 h 4183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7604" h="4183848">
                <a:moveTo>
                  <a:pt x="420128" y="0"/>
                </a:moveTo>
                <a:lnTo>
                  <a:pt x="3387604" y="0"/>
                </a:lnTo>
                <a:lnTo>
                  <a:pt x="3387604" y="4101530"/>
                </a:lnTo>
                <a:lnTo>
                  <a:pt x="3283372" y="4128330"/>
                </a:lnTo>
                <a:cubicBezTo>
                  <a:pt x="3105483" y="4164732"/>
                  <a:pt x="2921298" y="4183848"/>
                  <a:pt x="2732648" y="4183848"/>
                </a:cubicBezTo>
                <a:cubicBezTo>
                  <a:pt x="1223448" y="4183848"/>
                  <a:pt x="0" y="2960400"/>
                  <a:pt x="0" y="1451200"/>
                </a:cubicBezTo>
                <a:cubicBezTo>
                  <a:pt x="0" y="979575"/>
                  <a:pt x="119477" y="535856"/>
                  <a:pt x="329816" y="14865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fik 7" descr="Ein Bild, das Person, Mann, Militär, Decke enthält.&#10;&#10;Automatisch generierte Beschreibung">
            <a:extLst>
              <a:ext uri="{FF2B5EF4-FFF2-40B4-BE49-F238E27FC236}">
                <a16:creationId xmlns:a16="http://schemas.microsoft.com/office/drawing/2014/main" id="{7339DA65-2D88-4056-A865-59F53BB85AC7}"/>
              </a:ext>
            </a:extLst>
          </p:cNvPr>
          <p:cNvPicPr>
            <a:picLocks noChangeAspect="1"/>
          </p:cNvPicPr>
          <p:nvPr/>
        </p:nvPicPr>
        <p:blipFill rotWithShape="1">
          <a:blip r:embed="rId4">
            <a:extLst>
              <a:ext uri="{28A0092B-C50C-407E-A947-70E740481C1C}">
                <a14:useLocalDpi xmlns:a14="http://schemas.microsoft.com/office/drawing/2010/main" val="0"/>
              </a:ext>
            </a:extLst>
          </a:blip>
          <a:srcRect l="34968" r="8092" b="-2"/>
          <a:stretch/>
        </p:blipFill>
        <p:spPr>
          <a:xfrm>
            <a:off x="8967592" y="2042"/>
            <a:ext cx="3224421" cy="4020664"/>
          </a:xfrm>
          <a:custGeom>
            <a:avLst/>
            <a:gdLst/>
            <a:ahLst/>
            <a:cxnLst/>
            <a:rect l="l" t="t" r="r" b="b"/>
            <a:pathLst>
              <a:path w="3224421" h="4020664">
                <a:moveTo>
                  <a:pt x="449733" y="0"/>
                </a:moveTo>
                <a:lnTo>
                  <a:pt x="3224421" y="0"/>
                </a:lnTo>
                <a:lnTo>
                  <a:pt x="3224421" y="3933205"/>
                </a:lnTo>
                <a:lnTo>
                  <a:pt x="3087301" y="3968462"/>
                </a:lnTo>
                <a:cubicBezTo>
                  <a:pt x="2920035" y="4002689"/>
                  <a:pt x="2746849" y="4020664"/>
                  <a:pt x="2569464" y="4020664"/>
                </a:cubicBezTo>
                <a:cubicBezTo>
                  <a:pt x="1150388" y="4020664"/>
                  <a:pt x="0" y="2870276"/>
                  <a:pt x="0" y="1451200"/>
                </a:cubicBezTo>
                <a:cubicBezTo>
                  <a:pt x="0" y="919047"/>
                  <a:pt x="161773" y="424677"/>
                  <a:pt x="438824" y="14588"/>
                </a:cubicBezTo>
                <a:close/>
              </a:path>
            </a:pathLst>
          </a:custGeom>
        </p:spPr>
      </p:pic>
    </p:spTree>
    <p:extLst>
      <p:ext uri="{BB962C8B-B14F-4D97-AF65-F5344CB8AC3E}">
        <p14:creationId xmlns:p14="http://schemas.microsoft.com/office/powerpoint/2010/main" val="327843809"/>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3B2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C0C0D13-FF43-451D-BACE-E602404B4054}"/>
              </a:ext>
            </a:extLst>
          </p:cNvPr>
          <p:cNvSpPr>
            <a:spLocks noGrp="1"/>
          </p:cNvSpPr>
          <p:nvPr>
            <p:ph type="title"/>
          </p:nvPr>
        </p:nvSpPr>
        <p:spPr>
          <a:xfrm>
            <a:off x="838200" y="171162"/>
            <a:ext cx="2840182" cy="2371148"/>
          </a:xfrm>
        </p:spPr>
        <p:txBody>
          <a:bodyPr>
            <a:normAutofit/>
          </a:bodyPr>
          <a:lstStyle/>
          <a:p>
            <a:r>
              <a:rPr lang="de-AT" sz="3200">
                <a:solidFill>
                  <a:srgbClr val="FFFFFF"/>
                </a:solidFill>
              </a:rPr>
              <a:t>Der Körper lügt nie!</a:t>
            </a:r>
          </a:p>
        </p:txBody>
      </p:sp>
      <p:pic>
        <p:nvPicPr>
          <p:cNvPr id="4" name="Grafik 3" descr="Ein Bild, das Person enthält.&#10;&#10;Automatisch generierte Beschreibung">
            <a:extLst>
              <a:ext uri="{FF2B5EF4-FFF2-40B4-BE49-F238E27FC236}">
                <a16:creationId xmlns:a16="http://schemas.microsoft.com/office/drawing/2014/main" id="{805867A1-897C-497A-86BA-5D29AEB55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7933" y="977248"/>
            <a:ext cx="7347537" cy="4904480"/>
          </a:xfrm>
          <a:prstGeom prst="rect">
            <a:avLst/>
          </a:prstGeom>
        </p:spPr>
      </p:pic>
    </p:spTree>
    <p:extLst>
      <p:ext uri="{BB962C8B-B14F-4D97-AF65-F5344CB8AC3E}">
        <p14:creationId xmlns:p14="http://schemas.microsoft.com/office/powerpoint/2010/main" val="2699378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lowchart: Document 7">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815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424E35F-7B46-40F1-8315-7098D485CAC1}"/>
              </a:ext>
            </a:extLst>
          </p:cNvPr>
          <p:cNvSpPr>
            <a:spLocks noGrp="1"/>
          </p:cNvSpPr>
          <p:nvPr>
            <p:ph type="title"/>
          </p:nvPr>
        </p:nvSpPr>
        <p:spPr>
          <a:xfrm>
            <a:off x="838200" y="171162"/>
            <a:ext cx="2840182" cy="2371148"/>
          </a:xfrm>
        </p:spPr>
        <p:txBody>
          <a:bodyPr>
            <a:normAutofit/>
          </a:bodyPr>
          <a:lstStyle/>
          <a:p>
            <a:r>
              <a:rPr lang="de-AT" sz="3200">
                <a:solidFill>
                  <a:srgbClr val="FFFFFF"/>
                </a:solidFill>
              </a:rPr>
              <a:t>Mimik</a:t>
            </a:r>
          </a:p>
        </p:txBody>
      </p:sp>
      <p:pic>
        <p:nvPicPr>
          <p:cNvPr id="3" name="Grafik 2" descr="Ein Bild, das Text enthält.&#10;&#10;Automatisch generierte Beschreibung">
            <a:extLst>
              <a:ext uri="{FF2B5EF4-FFF2-40B4-BE49-F238E27FC236}">
                <a16:creationId xmlns:a16="http://schemas.microsoft.com/office/drawing/2014/main" id="{E6CD1DBA-A776-47FA-8787-095837FF0A50}"/>
              </a:ext>
            </a:extLst>
          </p:cNvPr>
          <p:cNvPicPr>
            <a:picLocks noChangeAspect="1"/>
          </p:cNvPicPr>
          <p:nvPr/>
        </p:nvPicPr>
        <p:blipFill>
          <a:blip r:embed="rId2"/>
          <a:stretch>
            <a:fillRect/>
          </a:stretch>
        </p:blipFill>
        <p:spPr>
          <a:xfrm>
            <a:off x="4898378" y="640080"/>
            <a:ext cx="5966646" cy="5578816"/>
          </a:xfrm>
          <a:prstGeom prst="rect">
            <a:avLst/>
          </a:prstGeom>
        </p:spPr>
      </p:pic>
    </p:spTree>
    <p:extLst>
      <p:ext uri="{BB962C8B-B14F-4D97-AF65-F5344CB8AC3E}">
        <p14:creationId xmlns:p14="http://schemas.microsoft.com/office/powerpoint/2010/main" val="2486260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lowchart: Document 7">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284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8B445E1-C825-46C4-8FD5-9DACC3473AC7}"/>
              </a:ext>
            </a:extLst>
          </p:cNvPr>
          <p:cNvSpPr>
            <a:spLocks noGrp="1"/>
          </p:cNvSpPr>
          <p:nvPr>
            <p:ph type="title"/>
          </p:nvPr>
        </p:nvSpPr>
        <p:spPr>
          <a:xfrm>
            <a:off x="838200" y="171162"/>
            <a:ext cx="2840182" cy="2371148"/>
          </a:xfrm>
        </p:spPr>
        <p:txBody>
          <a:bodyPr>
            <a:normAutofit/>
          </a:bodyPr>
          <a:lstStyle/>
          <a:p>
            <a:r>
              <a:rPr lang="de-AT" sz="3200">
                <a:solidFill>
                  <a:srgbClr val="FFFFFF"/>
                </a:solidFill>
              </a:rPr>
              <a:t>Gestik</a:t>
            </a:r>
          </a:p>
        </p:txBody>
      </p:sp>
      <p:pic>
        <p:nvPicPr>
          <p:cNvPr id="3" name="Grafik 2" descr="Ein Bild, das darstellend, Person, Gruppe, Schritt enthält.&#10;&#10;Automatisch generierte Beschreibung">
            <a:extLst>
              <a:ext uri="{FF2B5EF4-FFF2-40B4-BE49-F238E27FC236}">
                <a16:creationId xmlns:a16="http://schemas.microsoft.com/office/drawing/2014/main" id="{26FAB29C-403D-46FC-AB9B-510AC5B9DB2E}"/>
              </a:ext>
            </a:extLst>
          </p:cNvPr>
          <p:cNvPicPr>
            <a:picLocks noChangeAspect="1"/>
          </p:cNvPicPr>
          <p:nvPr/>
        </p:nvPicPr>
        <p:blipFill>
          <a:blip r:embed="rId2"/>
          <a:stretch>
            <a:fillRect/>
          </a:stretch>
        </p:blipFill>
        <p:spPr>
          <a:xfrm>
            <a:off x="5092293" y="640080"/>
            <a:ext cx="5578816" cy="5578816"/>
          </a:xfrm>
          <a:prstGeom prst="rect">
            <a:avLst/>
          </a:prstGeom>
        </p:spPr>
      </p:pic>
    </p:spTree>
    <p:extLst>
      <p:ext uri="{BB962C8B-B14F-4D97-AF65-F5344CB8AC3E}">
        <p14:creationId xmlns:p14="http://schemas.microsoft.com/office/powerpoint/2010/main" val="141835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2F64B0-D300-467E-9E84-C004D5A40F47}"/>
              </a:ext>
            </a:extLst>
          </p:cNvPr>
          <p:cNvSpPr>
            <a:spLocks noGrp="1"/>
          </p:cNvSpPr>
          <p:nvPr>
            <p:ph type="title"/>
          </p:nvPr>
        </p:nvSpPr>
        <p:spPr/>
        <p:txBody>
          <a:bodyPr/>
          <a:lstStyle/>
          <a:p>
            <a:pPr algn="ctr"/>
            <a:r>
              <a:rPr lang="de-AT" dirty="0"/>
              <a:t>Grundlagen jeder Kommunikation</a:t>
            </a:r>
          </a:p>
        </p:txBody>
      </p:sp>
      <p:sp>
        <p:nvSpPr>
          <p:cNvPr id="3" name="Rechteck 2">
            <a:extLst>
              <a:ext uri="{FF2B5EF4-FFF2-40B4-BE49-F238E27FC236}">
                <a16:creationId xmlns:a16="http://schemas.microsoft.com/office/drawing/2014/main" id="{678ED223-65A9-4EFC-9EF2-7EA4C3E275B5}"/>
              </a:ext>
            </a:extLst>
          </p:cNvPr>
          <p:cNvSpPr/>
          <p:nvPr/>
        </p:nvSpPr>
        <p:spPr>
          <a:xfrm>
            <a:off x="838200" y="2131236"/>
            <a:ext cx="5471644" cy="1323439"/>
          </a:xfrm>
          <a:prstGeom prst="rect">
            <a:avLst/>
          </a:prstGeom>
          <a:noFill/>
        </p:spPr>
        <p:txBody>
          <a:bodyPr wrap="square" lIns="91440" tIns="45720" rIns="91440" bIns="45720">
            <a:spAutoFit/>
          </a:bodyPr>
          <a:lstStyle/>
          <a:p>
            <a:pPr algn="ctr"/>
            <a:r>
              <a:rPr lang="de-DE" sz="8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Respekt</a:t>
            </a:r>
          </a:p>
        </p:txBody>
      </p:sp>
      <p:sp>
        <p:nvSpPr>
          <p:cNvPr id="4" name="Rechteck 3">
            <a:extLst>
              <a:ext uri="{FF2B5EF4-FFF2-40B4-BE49-F238E27FC236}">
                <a16:creationId xmlns:a16="http://schemas.microsoft.com/office/drawing/2014/main" id="{E74E3C72-BD58-454B-A124-5BDC2A3C3F29}"/>
              </a:ext>
            </a:extLst>
          </p:cNvPr>
          <p:cNvSpPr/>
          <p:nvPr/>
        </p:nvSpPr>
        <p:spPr>
          <a:xfrm>
            <a:off x="4958196" y="4551039"/>
            <a:ext cx="4481483" cy="923330"/>
          </a:xfrm>
          <a:prstGeom prst="rect">
            <a:avLst/>
          </a:prstGeom>
          <a:noFill/>
        </p:spPr>
        <p:txBody>
          <a:bodyPr wrap="none" lIns="91440" tIns="45720" rIns="91440" bIns="45720">
            <a:spAutoFit/>
          </a:bodyPr>
          <a:lstStyle/>
          <a:p>
            <a:pPr algn="ctr"/>
            <a:r>
              <a:rPr lang="de-DE" sz="8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Wertschätzung</a:t>
            </a:r>
          </a:p>
        </p:txBody>
      </p:sp>
      <p:sp>
        <p:nvSpPr>
          <p:cNvPr id="6" name="Textfeld 5">
            <a:extLst>
              <a:ext uri="{FF2B5EF4-FFF2-40B4-BE49-F238E27FC236}">
                <a16:creationId xmlns:a16="http://schemas.microsoft.com/office/drawing/2014/main" id="{E3A15759-B2C7-4BE1-9F98-DAAC28AC2F46}"/>
              </a:ext>
            </a:extLst>
          </p:cNvPr>
          <p:cNvSpPr txBox="1"/>
          <p:nvPr/>
        </p:nvSpPr>
        <p:spPr>
          <a:xfrm>
            <a:off x="4958196" y="3418052"/>
            <a:ext cx="1668544" cy="1569660"/>
          </a:xfrm>
          <a:prstGeom prst="rect">
            <a:avLst/>
          </a:prstGeom>
          <a:noFill/>
          <a:effectLst>
            <a:innerShdw blurRad="63500" dist="50800">
              <a:prstClr val="black">
                <a:alpha val="50000"/>
              </a:prstClr>
            </a:innerShdw>
          </a:effectLst>
        </p:spPr>
        <p:txBody>
          <a:bodyPr wrap="square" rtlCol="0">
            <a:spAutoFit/>
          </a:bodyPr>
          <a:lstStyle/>
          <a:p>
            <a:r>
              <a:rPr lang="de-AT" sz="9600" dirty="0">
                <a:solidFill>
                  <a:srgbClr val="FF0000"/>
                </a:solidFill>
                <a:latin typeface="Arial Black" panose="020B0A04020102020204" pitchFamily="34" charset="0"/>
              </a:rPr>
              <a:t>&amp;</a:t>
            </a:r>
          </a:p>
        </p:txBody>
      </p:sp>
    </p:spTree>
    <p:extLst>
      <p:ext uri="{BB962C8B-B14F-4D97-AF65-F5344CB8AC3E}">
        <p14:creationId xmlns:p14="http://schemas.microsoft.com/office/powerpoint/2010/main" val="922294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itel 3">
            <a:extLst>
              <a:ext uri="{FF2B5EF4-FFF2-40B4-BE49-F238E27FC236}">
                <a16:creationId xmlns:a16="http://schemas.microsoft.com/office/drawing/2014/main" id="{17B1666B-1300-4EBC-9849-EF0AE43F0D68}"/>
              </a:ext>
            </a:extLst>
          </p:cNvPr>
          <p:cNvSpPr>
            <a:spLocks noGrp="1"/>
          </p:cNvSpPr>
          <p:nvPr>
            <p:ph type="title"/>
          </p:nvPr>
        </p:nvSpPr>
        <p:spPr>
          <a:xfrm>
            <a:off x="958506" y="800392"/>
            <a:ext cx="10264697" cy="1212102"/>
          </a:xfrm>
        </p:spPr>
        <p:txBody>
          <a:bodyPr vert="horz" lIns="91440" tIns="45720" rIns="91440" bIns="45720" rtlCol="0" anchor="ctr">
            <a:normAutofit/>
          </a:bodyPr>
          <a:lstStyle/>
          <a:p>
            <a:r>
              <a:rPr lang="en-US" sz="4000" kern="1200">
                <a:solidFill>
                  <a:srgbClr val="FFFFFF"/>
                </a:solidFill>
                <a:latin typeface="+mj-lt"/>
                <a:ea typeface="+mj-ea"/>
                <a:cs typeface="+mj-cs"/>
              </a:rPr>
              <a:t>Definition</a:t>
            </a:r>
          </a:p>
        </p:txBody>
      </p:sp>
      <p:sp>
        <p:nvSpPr>
          <p:cNvPr id="6" name="Textfeld 5">
            <a:extLst>
              <a:ext uri="{FF2B5EF4-FFF2-40B4-BE49-F238E27FC236}">
                <a16:creationId xmlns:a16="http://schemas.microsoft.com/office/drawing/2014/main" id="{D61711D1-DCC3-486A-AC7F-7C00DDCD0D4C}"/>
              </a:ext>
            </a:extLst>
          </p:cNvPr>
          <p:cNvSpPr txBox="1"/>
          <p:nvPr/>
        </p:nvSpPr>
        <p:spPr>
          <a:xfrm>
            <a:off x="1367624" y="2490436"/>
            <a:ext cx="9708995" cy="356717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400"/>
              <a:t>Das Image ist das innere Gesamt- und Stimmungsbild bzw. der Gesamteindruck, den eine Mehrzahl von Menschen von einem Meinungsgegenstand hat. Dieser Gesamteindruck ist eine subjektive Kategorie, er muss nicht objektiv richtig sein.</a:t>
            </a:r>
          </a:p>
        </p:txBody>
      </p:sp>
    </p:spTree>
    <p:extLst>
      <p:ext uri="{BB962C8B-B14F-4D97-AF65-F5344CB8AC3E}">
        <p14:creationId xmlns:p14="http://schemas.microsoft.com/office/powerpoint/2010/main" val="1639258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43F5AD05-B170-4EC1-88FB-0E4EC6FAC78B}"/>
              </a:ext>
            </a:extLst>
          </p:cNvPr>
          <p:cNvSpPr>
            <a:spLocks noGrp="1"/>
          </p:cNvSpPr>
          <p:nvPr>
            <p:ph type="title"/>
          </p:nvPr>
        </p:nvSpPr>
        <p:spPr>
          <a:xfrm>
            <a:off x="958506" y="800392"/>
            <a:ext cx="10264697" cy="1212102"/>
          </a:xfrm>
        </p:spPr>
        <p:txBody>
          <a:bodyPr vert="horz" lIns="91440" tIns="45720" rIns="91440" bIns="45720" rtlCol="0" anchor="ctr">
            <a:normAutofit/>
          </a:bodyPr>
          <a:lstStyle/>
          <a:p>
            <a:r>
              <a:rPr lang="en-US" sz="4000" kern="1200">
                <a:solidFill>
                  <a:srgbClr val="FFFFFF"/>
                </a:solidFill>
                <a:latin typeface="+mj-lt"/>
                <a:ea typeface="+mj-ea"/>
                <a:cs typeface="+mj-cs"/>
              </a:rPr>
              <a:t>Wie entsteht ein Image</a:t>
            </a:r>
          </a:p>
        </p:txBody>
      </p:sp>
      <p:sp>
        <p:nvSpPr>
          <p:cNvPr id="4" name="Textfeld 3">
            <a:extLst>
              <a:ext uri="{FF2B5EF4-FFF2-40B4-BE49-F238E27FC236}">
                <a16:creationId xmlns:a16="http://schemas.microsoft.com/office/drawing/2014/main" id="{8C830EFF-B629-44B8-B0D2-BDED23AF161B}"/>
              </a:ext>
            </a:extLst>
          </p:cNvPr>
          <p:cNvSpPr txBox="1"/>
          <p:nvPr/>
        </p:nvSpPr>
        <p:spPr>
          <a:xfrm>
            <a:off x="1367624" y="2490436"/>
            <a:ext cx="9708995" cy="356717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400"/>
              <a:t>Images entstehen immer dann, wenn eine Organisation und ein Individuum in Kontakt kommen. Ein solcher Kontakt kann direkt (persönliches Erleben) oder indirekt (z.B. durch Medienberichterstattung, Werbung, das private oder berufliche Umfeld) zustande kommen.</a:t>
            </a:r>
          </a:p>
        </p:txBody>
      </p:sp>
    </p:spTree>
    <p:extLst>
      <p:ext uri="{BB962C8B-B14F-4D97-AF65-F5344CB8AC3E}">
        <p14:creationId xmlns:p14="http://schemas.microsoft.com/office/powerpoint/2010/main" val="1162947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7D5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AC66252-DA7C-47B2-A753-9761489ED64A}"/>
              </a:ext>
            </a:extLst>
          </p:cNvPr>
          <p:cNvSpPr>
            <a:spLocks noGrp="1"/>
          </p:cNvSpPr>
          <p:nvPr>
            <p:ph type="title"/>
          </p:nvPr>
        </p:nvSpPr>
        <p:spPr>
          <a:xfrm>
            <a:off x="838200" y="171162"/>
            <a:ext cx="2840182" cy="2371148"/>
          </a:xfrm>
        </p:spPr>
        <p:txBody>
          <a:bodyPr>
            <a:normAutofit/>
          </a:bodyPr>
          <a:lstStyle/>
          <a:p>
            <a:r>
              <a:rPr lang="de-AT" sz="3200" dirty="0">
                <a:solidFill>
                  <a:srgbClr val="FFFFFF"/>
                </a:solidFill>
              </a:rPr>
              <a:t>Fahrer 1</a:t>
            </a:r>
          </a:p>
        </p:txBody>
      </p:sp>
      <p:pic>
        <p:nvPicPr>
          <p:cNvPr id="4" name="Grafik 3" descr="Ein Bild, das draußen, Person enthält.&#10;&#10;Automatisch generierte Beschreibung">
            <a:extLst>
              <a:ext uri="{FF2B5EF4-FFF2-40B4-BE49-F238E27FC236}">
                <a16:creationId xmlns:a16="http://schemas.microsoft.com/office/drawing/2014/main" id="{F3ADA046-DC5E-4214-BDD5-4C89E6F0A0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7933" y="986432"/>
            <a:ext cx="7347537" cy="4886112"/>
          </a:xfrm>
          <a:prstGeom prst="rect">
            <a:avLst/>
          </a:prstGeom>
        </p:spPr>
      </p:pic>
    </p:spTree>
    <p:extLst>
      <p:ext uri="{BB962C8B-B14F-4D97-AF65-F5344CB8AC3E}">
        <p14:creationId xmlns:p14="http://schemas.microsoft.com/office/powerpoint/2010/main" val="3541513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9B86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9F12DD6-7591-4E07-BEB7-2045E97EBEEA}"/>
              </a:ext>
            </a:extLst>
          </p:cNvPr>
          <p:cNvSpPr>
            <a:spLocks noGrp="1"/>
          </p:cNvSpPr>
          <p:nvPr>
            <p:ph type="title"/>
          </p:nvPr>
        </p:nvSpPr>
        <p:spPr>
          <a:xfrm>
            <a:off x="838200" y="171162"/>
            <a:ext cx="2840182" cy="2371148"/>
          </a:xfrm>
        </p:spPr>
        <p:txBody>
          <a:bodyPr>
            <a:normAutofit/>
          </a:bodyPr>
          <a:lstStyle/>
          <a:p>
            <a:r>
              <a:rPr lang="de-AT" sz="3200" dirty="0">
                <a:solidFill>
                  <a:srgbClr val="FFFFFF"/>
                </a:solidFill>
              </a:rPr>
              <a:t>Fahrer 2</a:t>
            </a:r>
          </a:p>
        </p:txBody>
      </p:sp>
      <p:pic>
        <p:nvPicPr>
          <p:cNvPr id="4" name="Grafik 3" descr="Ein Bild, das Transport, rot enthält.&#10;&#10;Automatisch generierte Beschreibung">
            <a:extLst>
              <a:ext uri="{FF2B5EF4-FFF2-40B4-BE49-F238E27FC236}">
                <a16:creationId xmlns:a16="http://schemas.microsoft.com/office/drawing/2014/main" id="{26C2276E-798E-4CC4-A82F-5820F4AA0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7933" y="1362993"/>
            <a:ext cx="7347537" cy="4132989"/>
          </a:xfrm>
          <a:prstGeom prst="rect">
            <a:avLst/>
          </a:prstGeom>
        </p:spPr>
      </p:pic>
    </p:spTree>
    <p:extLst>
      <p:ext uri="{BB962C8B-B14F-4D97-AF65-F5344CB8AC3E}">
        <p14:creationId xmlns:p14="http://schemas.microsoft.com/office/powerpoint/2010/main" val="3615978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546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837FA31-D36C-4354-BF08-F5B4184B6FE3}"/>
              </a:ext>
            </a:extLst>
          </p:cNvPr>
          <p:cNvSpPr>
            <a:spLocks noGrp="1"/>
          </p:cNvSpPr>
          <p:nvPr>
            <p:ph type="title"/>
          </p:nvPr>
        </p:nvSpPr>
        <p:spPr>
          <a:xfrm>
            <a:off x="838200" y="171162"/>
            <a:ext cx="2840182" cy="2371148"/>
          </a:xfrm>
        </p:spPr>
        <p:txBody>
          <a:bodyPr>
            <a:normAutofit/>
          </a:bodyPr>
          <a:lstStyle/>
          <a:p>
            <a:r>
              <a:rPr lang="de-AT" sz="3200" dirty="0">
                <a:solidFill>
                  <a:srgbClr val="FFFFFF"/>
                </a:solidFill>
              </a:rPr>
              <a:t>Fahrer 3</a:t>
            </a:r>
          </a:p>
        </p:txBody>
      </p:sp>
      <p:pic>
        <p:nvPicPr>
          <p:cNvPr id="4" name="Grafik 3" descr="Ein Bild, das rot, Transport enthält.&#10;&#10;Automatisch generierte Beschreibung">
            <a:extLst>
              <a:ext uri="{FF2B5EF4-FFF2-40B4-BE49-F238E27FC236}">
                <a16:creationId xmlns:a16="http://schemas.microsoft.com/office/drawing/2014/main" id="{7114C4D3-1546-4E51-B640-E25CB5E82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7933" y="977248"/>
            <a:ext cx="7347537" cy="4904480"/>
          </a:xfrm>
          <a:prstGeom prst="rect">
            <a:avLst/>
          </a:prstGeom>
        </p:spPr>
      </p:pic>
    </p:spTree>
    <p:extLst>
      <p:ext uri="{BB962C8B-B14F-4D97-AF65-F5344CB8AC3E}">
        <p14:creationId xmlns:p14="http://schemas.microsoft.com/office/powerpoint/2010/main" val="3346490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3D5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46CB3C9-10F6-4D7A-859D-49AB0EE2AA54}"/>
              </a:ext>
            </a:extLst>
          </p:cNvPr>
          <p:cNvSpPr>
            <a:spLocks noGrp="1"/>
          </p:cNvSpPr>
          <p:nvPr>
            <p:ph type="title"/>
          </p:nvPr>
        </p:nvSpPr>
        <p:spPr>
          <a:xfrm>
            <a:off x="838200" y="171162"/>
            <a:ext cx="2840182" cy="2371148"/>
          </a:xfrm>
        </p:spPr>
        <p:txBody>
          <a:bodyPr>
            <a:normAutofit/>
          </a:bodyPr>
          <a:lstStyle/>
          <a:p>
            <a:r>
              <a:rPr lang="de-AT" sz="3200" dirty="0">
                <a:solidFill>
                  <a:srgbClr val="FFFFFF"/>
                </a:solidFill>
              </a:rPr>
              <a:t>Fahrer 4</a:t>
            </a:r>
          </a:p>
        </p:txBody>
      </p:sp>
      <p:pic>
        <p:nvPicPr>
          <p:cNvPr id="4" name="Grafik 3" descr="Ein Bild, das Auto, Person, Fenster, draußen enthält.&#10;&#10;Automatisch generierte Beschreibung">
            <a:extLst>
              <a:ext uri="{FF2B5EF4-FFF2-40B4-BE49-F238E27FC236}">
                <a16:creationId xmlns:a16="http://schemas.microsoft.com/office/drawing/2014/main" id="{5EFFBB11-750B-4AD9-83D0-FA5BCE6BF3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7933" y="1656895"/>
            <a:ext cx="7347537" cy="3545186"/>
          </a:xfrm>
          <a:prstGeom prst="rect">
            <a:avLst/>
          </a:prstGeom>
        </p:spPr>
      </p:pic>
    </p:spTree>
    <p:extLst>
      <p:ext uri="{BB962C8B-B14F-4D97-AF65-F5344CB8AC3E}">
        <p14:creationId xmlns:p14="http://schemas.microsoft.com/office/powerpoint/2010/main" val="3510334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384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A145D63-FA65-4859-8534-400C2BBA10FD}"/>
              </a:ext>
            </a:extLst>
          </p:cNvPr>
          <p:cNvSpPr>
            <a:spLocks noGrp="1"/>
          </p:cNvSpPr>
          <p:nvPr>
            <p:ph type="title"/>
          </p:nvPr>
        </p:nvSpPr>
        <p:spPr>
          <a:xfrm>
            <a:off x="838200" y="171162"/>
            <a:ext cx="2840182" cy="2371148"/>
          </a:xfrm>
        </p:spPr>
        <p:txBody>
          <a:bodyPr>
            <a:normAutofit/>
          </a:bodyPr>
          <a:lstStyle/>
          <a:p>
            <a:r>
              <a:rPr lang="de-AT" sz="3200" dirty="0">
                <a:solidFill>
                  <a:srgbClr val="FFFFFF"/>
                </a:solidFill>
              </a:rPr>
              <a:t>Fahrer 5</a:t>
            </a:r>
          </a:p>
        </p:txBody>
      </p:sp>
      <p:pic>
        <p:nvPicPr>
          <p:cNvPr id="4" name="Grafik 3" descr="Ein Bild, das Text, draußen, Person, Straße enthält.&#10;&#10;Automatisch generierte Beschreibung">
            <a:extLst>
              <a:ext uri="{FF2B5EF4-FFF2-40B4-BE49-F238E27FC236}">
                <a16:creationId xmlns:a16="http://schemas.microsoft.com/office/drawing/2014/main" id="{B2620971-77D1-4559-B861-38FC79531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7933" y="986432"/>
            <a:ext cx="7347537" cy="4886112"/>
          </a:xfrm>
          <a:prstGeom prst="rect">
            <a:avLst/>
          </a:prstGeom>
        </p:spPr>
      </p:pic>
    </p:spTree>
    <p:extLst>
      <p:ext uri="{BB962C8B-B14F-4D97-AF65-F5344CB8AC3E}">
        <p14:creationId xmlns:p14="http://schemas.microsoft.com/office/powerpoint/2010/main" val="3169863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5B3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EE0CEFE-F3E5-4FBF-9766-3A160CD174C0}"/>
              </a:ext>
            </a:extLst>
          </p:cNvPr>
          <p:cNvSpPr>
            <a:spLocks noGrp="1"/>
          </p:cNvSpPr>
          <p:nvPr>
            <p:ph type="title"/>
          </p:nvPr>
        </p:nvSpPr>
        <p:spPr>
          <a:xfrm>
            <a:off x="838200" y="171162"/>
            <a:ext cx="2840182" cy="2371148"/>
          </a:xfrm>
        </p:spPr>
        <p:txBody>
          <a:bodyPr>
            <a:normAutofit/>
          </a:bodyPr>
          <a:lstStyle/>
          <a:p>
            <a:r>
              <a:rPr lang="de-AT" sz="3200" dirty="0">
                <a:solidFill>
                  <a:srgbClr val="FFFFFF"/>
                </a:solidFill>
              </a:rPr>
              <a:t>Fahrer 6</a:t>
            </a:r>
          </a:p>
        </p:txBody>
      </p:sp>
      <p:pic>
        <p:nvPicPr>
          <p:cNvPr id="4" name="Grafik 3" descr="Ein Bild, das Person, Mann, draußen enthält.&#10;&#10;Automatisch generierte Beschreibung">
            <a:extLst>
              <a:ext uri="{FF2B5EF4-FFF2-40B4-BE49-F238E27FC236}">
                <a16:creationId xmlns:a16="http://schemas.microsoft.com/office/drawing/2014/main" id="{9466A967-5984-4D3B-8E62-066D8D6923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7933" y="1638526"/>
            <a:ext cx="7347537" cy="3581923"/>
          </a:xfrm>
          <a:prstGeom prst="rect">
            <a:avLst/>
          </a:prstGeom>
        </p:spPr>
      </p:pic>
    </p:spTree>
    <p:extLst>
      <p:ext uri="{BB962C8B-B14F-4D97-AF65-F5344CB8AC3E}">
        <p14:creationId xmlns:p14="http://schemas.microsoft.com/office/powerpoint/2010/main" val="390260509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Words>
  <Application>Microsoft Office PowerPoint</Application>
  <PresentationFormat>Breitbild</PresentationFormat>
  <Paragraphs>36</Paragraphs>
  <Slides>19</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19</vt:i4>
      </vt:variant>
    </vt:vector>
  </HeadingPairs>
  <TitlesOfParts>
    <vt:vector size="24" baseType="lpstr">
      <vt:lpstr>Arial</vt:lpstr>
      <vt:lpstr>Arial Black</vt:lpstr>
      <vt:lpstr>Calibri</vt:lpstr>
      <vt:lpstr>Calibri Light</vt:lpstr>
      <vt:lpstr>Office</vt:lpstr>
      <vt:lpstr>Image</vt:lpstr>
      <vt:lpstr>Definition</vt:lpstr>
      <vt:lpstr>Wie entsteht ein Image</vt:lpstr>
      <vt:lpstr>Fahrer 1</vt:lpstr>
      <vt:lpstr>Fahrer 2</vt:lpstr>
      <vt:lpstr>Fahrer 3</vt:lpstr>
      <vt:lpstr>Fahrer 4</vt:lpstr>
      <vt:lpstr>Fahrer 5</vt:lpstr>
      <vt:lpstr>Fahrer 6</vt:lpstr>
      <vt:lpstr>Was bestimmt den 1. Eindruck?</vt:lpstr>
      <vt:lpstr>Kommunikation</vt:lpstr>
      <vt:lpstr>Resonanzmodell</vt:lpstr>
      <vt:lpstr>Eisbergtheorie</vt:lpstr>
      <vt:lpstr>Sage und denke immer:</vt:lpstr>
      <vt:lpstr>Gesprächssituation</vt:lpstr>
      <vt:lpstr>Der Körper lügt nie!</vt:lpstr>
      <vt:lpstr>Mimik</vt:lpstr>
      <vt:lpstr>Gestik</vt:lpstr>
      <vt:lpstr>Grundlagen jeder Kommunikation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Image</dc:title>
  <dc:creator>Andreas Thürriedl</dc:creator>
  <cp:lastModifiedBy>Andreas Thürriedl</cp:lastModifiedBy>
  <cp:revision>3</cp:revision>
  <dcterms:created xsi:type="dcterms:W3CDTF">2021-02-18T11:49:02Z</dcterms:created>
  <dcterms:modified xsi:type="dcterms:W3CDTF">2021-02-18T19:56:37Z</dcterms:modified>
</cp:coreProperties>
</file>